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3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heme/theme4.xml" ContentType="application/vnd.openxmlformats-officedocument.theme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5.xml" ContentType="application/vnd.openxmlformats-officedocument.theme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theme/theme6.xml" ContentType="application/vnd.openxmlformats-officedocument.theme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theme/theme7.xml" ContentType="application/vnd.openxmlformats-officedocument.theme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theme/theme8.xml" ContentType="application/vnd.openxmlformats-officedocument.theme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64" r:id="rId2"/>
    <p:sldMasterId id="2147483687" r:id="rId3"/>
    <p:sldMasterId id="2147483710" r:id="rId4"/>
    <p:sldMasterId id="2147483733" r:id="rId5"/>
    <p:sldMasterId id="2147483756" r:id="rId6"/>
    <p:sldMasterId id="2147483779" r:id="rId7"/>
    <p:sldMasterId id="2147483802" r:id="rId8"/>
    <p:sldMasterId id="2147483825" r:id="rId9"/>
  </p:sldMasterIdLst>
  <p:notesMasterIdLst>
    <p:notesMasterId r:id="rId30"/>
  </p:notesMasterIdLst>
  <p:handoutMasterIdLst>
    <p:handoutMasterId r:id="rId31"/>
  </p:handoutMasterIdLst>
  <p:sldIdLst>
    <p:sldId id="1791" r:id="rId10"/>
    <p:sldId id="1756" r:id="rId11"/>
    <p:sldId id="1843" r:id="rId12"/>
    <p:sldId id="1839" r:id="rId13"/>
    <p:sldId id="1871" r:id="rId14"/>
    <p:sldId id="1867" r:id="rId15"/>
    <p:sldId id="1868" r:id="rId16"/>
    <p:sldId id="1872" r:id="rId17"/>
    <p:sldId id="1869" r:id="rId18"/>
    <p:sldId id="1870" r:id="rId19"/>
    <p:sldId id="1862" r:id="rId20"/>
    <p:sldId id="1844" r:id="rId21"/>
    <p:sldId id="1840" r:id="rId22"/>
    <p:sldId id="1873" r:id="rId23"/>
    <p:sldId id="1845" r:id="rId24"/>
    <p:sldId id="1841" r:id="rId25"/>
    <p:sldId id="1874" r:id="rId26"/>
    <p:sldId id="1877" r:id="rId27"/>
    <p:sldId id="1878" r:id="rId28"/>
    <p:sldId id="1764" r:id="rId29"/>
  </p:sldIdLst>
  <p:sldSz cx="12192000" cy="6858000"/>
  <p:notesSz cx="6858000" cy="9144000"/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设计说明" id="{AD47A8F3-D23A-4AD9-AED8-D8A7222EF2C2}">
          <p14:sldIdLst/>
        </p14:section>
        <p14:section name="封面" id="{C684DC81-D2C3-44A6-8941-05B53D2E0557}">
          <p14:sldIdLst>
            <p14:sldId id="1791"/>
          </p14:sldIdLst>
        </p14:section>
        <p14:section name="目录与章节过渡" id="{847108E3-22F3-4CD9-A82A-834291DC17F4}">
          <p14:sldIdLst>
            <p14:sldId id="1756"/>
            <p14:sldId id="1843"/>
            <p14:sldId id="1839"/>
            <p14:sldId id="1871"/>
            <p14:sldId id="1867"/>
            <p14:sldId id="1868"/>
            <p14:sldId id="1872"/>
            <p14:sldId id="1869"/>
            <p14:sldId id="1870"/>
            <p14:sldId id="1862"/>
            <p14:sldId id="1844"/>
            <p14:sldId id="1840"/>
            <p14:sldId id="1873"/>
            <p14:sldId id="1845"/>
            <p14:sldId id="1841"/>
            <p14:sldId id="1874"/>
            <p14:sldId id="1877"/>
            <p14:sldId id="1878"/>
          </p14:sldIdLst>
        </p14:section>
        <p14:section name="封底" id="{843E591D-6EE2-4691-951C-C0C689F22170}">
          <p14:sldIdLst>
            <p14:sldId id="1764"/>
          </p14:sldIdLst>
        </p14:section>
        <p14:section name="配色与字体" id="{3D97B63B-D70E-4F27-8A27-3FF98FBB7258}">
          <p14:sldIdLst/>
        </p14:section>
        <p14:section name="图标" id="{256EF24B-5FA9-4838-AFAB-30B46CBE188B}">
          <p14:sldIdLst/>
        </p14:section>
        <p14:section name="推荐配图" id="{7630F0D5-5EF4-44D1-A6F8-008BC4FB262D}">
          <p14:sldIdLst/>
        </p14:section>
      </p14:sectionLst>
    </p:ext>
    <p:ext uri="{EFAFB233-063F-42B5-8137-9DF3F51BA10A}">
      <p15:sldGuideLst xmlns:p15="http://schemas.microsoft.com/office/powerpoint/2012/main">
        <p15:guide id="4" pos="3856" userDrawn="1">
          <p15:clr>
            <a:srgbClr val="A4A3A4"/>
          </p15:clr>
        </p15:guide>
        <p15:guide id="5" orient="horz" pos="982" userDrawn="1">
          <p15:clr>
            <a:srgbClr val="A4A3A4"/>
          </p15:clr>
        </p15:guide>
        <p15:guide id="6" orient="horz" pos="1467" userDrawn="1">
          <p15:clr>
            <a:srgbClr val="A4A3A4"/>
          </p15:clr>
        </p15:guide>
        <p15:guide id="7" orient="horz" pos="3138" userDrawn="1">
          <p15:clr>
            <a:srgbClr val="A4A3A4"/>
          </p15:clr>
        </p15:guide>
        <p15:guide id="8" pos="2140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4" userDrawn="1">
          <p15:clr>
            <a:srgbClr val="A4A3A4"/>
          </p15:clr>
        </p15:guide>
        <p15:guide id="12" pos="22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AD63"/>
    <a:srgbClr val="175F8B"/>
    <a:srgbClr val="FF0000"/>
    <a:srgbClr val="FFC000"/>
    <a:srgbClr val="E0CFBD"/>
    <a:srgbClr val="002060"/>
    <a:srgbClr val="A62038"/>
    <a:srgbClr val="E8E8E8"/>
    <a:srgbClr val="F2F2F2"/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049" autoAdjust="0"/>
    <p:restoredTop sz="94289" autoAdjust="0"/>
  </p:normalViewPr>
  <p:slideViewPr>
    <p:cSldViewPr snapToGrid="0" showGuides="1">
      <p:cViewPr varScale="1">
        <p:scale>
          <a:sx n="93" d="100"/>
          <a:sy n="93" d="100"/>
        </p:scale>
        <p:origin x="80" y="44"/>
      </p:cViewPr>
      <p:guideLst>
        <p:guide pos="3856"/>
        <p:guide orient="horz" pos="982"/>
        <p:guide orient="horz" pos="1467"/>
        <p:guide orient="horz" pos="3138"/>
        <p:guide pos="2140"/>
        <p:guide pos="4067"/>
        <p:guide pos="5972"/>
        <p:guide pos="5294"/>
        <p:guide pos="227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slide" Target="slides/slide17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2.xml"/><Relationship Id="rId34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slide" Target="slides/slide20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tags" Target="tags/tag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slide" Target="slides/slide19.xml"/><Relationship Id="rId36" Type="http://schemas.openxmlformats.org/officeDocument/2006/relationships/tableStyles" Target="tableStyle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slide" Target="slides/slide18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Master" Target="slideMasters/slideMaster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3399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27616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76326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6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0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Relationship Id="rId4" Type="http://schemas.microsoft.com/office/2007/relationships/hdphoto" Target="../media/hdphoto2.wdp"/></Relationships>
</file>

<file path=ppt/slideLayouts/_rels/slideLayout10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Relationship Id="rId4" Type="http://schemas.microsoft.com/office/2007/relationships/hdphoto" Target="../media/hdphoto2.wdp"/></Relationships>
</file>

<file path=ppt/slideLayouts/_rels/slideLayout10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Relationship Id="rId4" Type="http://schemas.microsoft.com/office/2007/relationships/hdphoto" Target="../media/hdphoto2.wdp"/></Relationships>
</file>

<file path=ppt/slideLayouts/_rels/slideLayout10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Relationship Id="rId4" Type="http://schemas.microsoft.com/office/2007/relationships/hdphoto" Target="../media/hdphoto2.wdp"/></Relationships>
</file>

<file path=ppt/slideLayouts/_rels/slideLayout1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6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Layouts/_rels/slideLayout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Relationship Id="rId4" Type="http://schemas.microsoft.com/office/2007/relationships/hdphoto" Target="../media/hdphoto2.wdp"/></Relationships>
</file>

<file path=ppt/slideLayouts/_rels/slideLayout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7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7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7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2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Layouts/_rels/slideLayout1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7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7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2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/Relationships>
</file>

<file path=ppt/slideLayouts/_rels/slideLayout1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Relationship Id="rId4" Type="http://schemas.microsoft.com/office/2007/relationships/hdphoto" Target="../media/hdphoto2.wdp"/></Relationships>
</file>

<file path=ppt/slideLayouts/_rels/slideLayout12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Relationship Id="rId4" Type="http://schemas.microsoft.com/office/2007/relationships/hdphoto" Target="../media/hdphoto2.wdp"/></Relationships>
</file>

<file path=ppt/slideLayouts/_rels/slideLayout12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/Relationships>
</file>

<file path=ppt/slideLayouts/_rels/slideLayout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Relationship Id="rId4" Type="http://schemas.microsoft.com/office/2007/relationships/hdphoto" Target="../media/hdphoto2.wdp"/></Relationships>
</file>

<file path=ppt/slideLayouts/_rels/slideLayout12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Relationship Id="rId4" Type="http://schemas.microsoft.com/office/2007/relationships/hdphoto" Target="../media/hdphoto2.wdp"/></Relationships>
</file>

<file path=ppt/slideLayouts/_rels/slideLayout13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/Relationships>
</file>

<file path=ppt/slideLayouts/_rels/slideLayout13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5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7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Relationship Id="rId4" Type="http://schemas.microsoft.com/office/2007/relationships/hdphoto" Target="../media/hdphoto2.wdp"/></Relationships>
</file>

<file path=ppt/slideLayouts/_rels/slideLayout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8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8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8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8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8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4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8.xml"/></Relationships>
</file>

<file path=ppt/slideLayouts/_rels/slideLayout14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Relationship Id="rId4" Type="http://schemas.microsoft.com/office/2007/relationships/hdphoto" Target="../media/hdphoto2.wdp"/></Relationships>
</file>

<file path=ppt/slideLayouts/_rels/slideLayout14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8.xml"/></Relationships>
</file>

<file path=ppt/slideLayouts/_rels/slideLayout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Relationship Id="rId4" Type="http://schemas.microsoft.com/office/2007/relationships/hdphoto" Target="../media/hdphoto2.wdp"/></Relationships>
</file>

<file path=ppt/slideLayouts/_rels/slideLayout14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8.xml"/></Relationships>
</file>

<file path=ppt/slideLayouts/_rels/slideLayout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Relationship Id="rId4" Type="http://schemas.microsoft.com/office/2007/relationships/hdphoto" Target="../media/hdphoto2.wdp"/></Relationships>
</file>

<file path=ppt/slideLayouts/_rels/slideLayout14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8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2.wdp"/></Relationships>
</file>

<file path=ppt/slideLayouts/_rels/slideLayout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Relationship Id="rId4" Type="http://schemas.microsoft.com/office/2007/relationships/hdphoto" Target="../media/hdphoto2.wdp"/></Relationships>
</file>

<file path=ppt/slideLayouts/_rels/slideLayout15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8.xml"/></Relationships>
</file>

<file path=ppt/slideLayouts/_rels/slideLayout15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5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8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Layouts/_rels/slideLayout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Relationship Id="rId4" Type="http://schemas.microsoft.com/office/2007/relationships/hdphoto" Target="../media/hdphoto2.wdp"/></Relationships>
</file>

<file path=ppt/slideLayouts/_rels/slideLayout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9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9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9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9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6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9.xml"/></Relationships>
</file>

<file path=ppt/slideLayouts/_rels/slideLayout16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png"/></Relationships>
</file>

<file path=ppt/slideLayouts/_rels/slideLayout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9.xml"/><Relationship Id="rId4" Type="http://schemas.microsoft.com/office/2007/relationships/hdphoto" Target="../media/hdphoto2.wdp"/></Relationships>
</file>

<file path=ppt/slideLayouts/_rels/slideLayout16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9.xml"/></Relationships>
</file>

<file path=ppt/slideLayouts/_rels/slideLayout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9.xml"/><Relationship Id="rId4" Type="http://schemas.microsoft.com/office/2007/relationships/hdphoto" Target="../media/hdphoto2.wdp"/></Relationships>
</file>

<file path=ppt/slideLayouts/_rels/slideLayout16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9.xml"/></Relationships>
</file>

<file path=ppt/slideLayouts/_rels/slideLayout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9.xml"/><Relationship Id="rId4" Type="http://schemas.microsoft.com/office/2007/relationships/hdphoto" Target="../media/hdphoto2.wdp"/></Relationships>
</file>

<file path=ppt/slideLayouts/_rels/slideLayout16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9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9.xml"/><Relationship Id="rId4" Type="http://schemas.microsoft.com/office/2007/relationships/hdphoto" Target="../media/hdphoto2.wdp"/></Relationships>
</file>

<file path=ppt/slideLayouts/_rels/slideLayout17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9.xml"/></Relationships>
</file>

<file path=ppt/slideLayouts/_rels/slideLayout17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5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9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Layouts/_rels/slideLayout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9.xml"/><Relationship Id="rId4" Type="http://schemas.microsoft.com/office/2007/relationships/hdphoto" Target="../media/hdphoto2.wdp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4" Type="http://schemas.microsoft.com/office/2007/relationships/hdphoto" Target="../media/hdphoto2.wdp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4" Type="http://schemas.microsoft.com/office/2007/relationships/hdphoto" Target="../media/hdphoto2.wdp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4" Type="http://schemas.microsoft.com/office/2007/relationships/hdphoto" Target="../media/hdphoto2.wdp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4" Type="http://schemas.microsoft.com/office/2007/relationships/hdphoto" Target="../media/hdphoto2.wdp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4" Type="http://schemas.microsoft.com/office/2007/relationships/hdphoto" Target="../media/hdphoto2.wdp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4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microsoft.com/office/2007/relationships/hdphoto" Target="../media/hdphoto2.wdp"/></Relationships>
</file>

<file path=ppt/slideLayouts/_rels/slideLayout4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microsoft.com/office/2007/relationships/hdphoto" Target="../media/hdphoto2.wdp"/></Relationships>
</file>

<file path=ppt/slideLayouts/_rels/slideLayout4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microsoft.com/office/2007/relationships/hdphoto" Target="../media/hdphoto2.wdp"/></Relationships>
</file>

<file path=ppt/slideLayouts/_rels/slideLayout4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microsoft.com/office/2007/relationships/hdphoto" Target="../media/hdphoto2.wdp"/></Relationships>
</file>

<file path=ppt/slideLayouts/_rels/slideLayout5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4" Type="http://schemas.microsoft.com/office/2007/relationships/hdphoto" Target="../media/hdphoto2.wdp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4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6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Relationship Id="rId4" Type="http://schemas.microsoft.com/office/2007/relationships/hdphoto" Target="../media/hdphoto2.wdp"/></Relationships>
</file>

<file path=ppt/slideLayouts/_rels/slideLayout6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Relationship Id="rId4" Type="http://schemas.microsoft.com/office/2007/relationships/hdphoto" Target="../media/hdphoto2.wdp"/></Relationships>
</file>

<file path=ppt/slideLayouts/_rels/slideLayout6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Relationship Id="rId4" Type="http://schemas.microsoft.com/office/2007/relationships/hdphoto" Target="../media/hdphoto2.wdp"/></Relationships>
</file>

<file path=ppt/slideLayouts/_rels/slideLayout6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Relationship Id="rId4" Type="http://schemas.microsoft.com/office/2007/relationships/hdphoto" Target="../media/hdphoto2.wdp"/></Relationships>
</file>

<file path=ppt/slideLayouts/_rels/slideLayout7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Relationship Id="rId4" Type="http://schemas.microsoft.com/office/2007/relationships/hdphoto" Target="../media/hdphoto2.wdp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5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5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5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8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Relationship Id="rId4" Type="http://schemas.microsoft.com/office/2007/relationships/hdphoto" Target="../media/hdphoto2.wdp"/></Relationships>
</file>

<file path=ppt/slideLayouts/_rels/slideLayout8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Relationship Id="rId4" Type="http://schemas.microsoft.com/office/2007/relationships/hdphoto" Target="../media/hdphoto2.wdp"/></Relationships>
</file>

<file path=ppt/slideLayouts/_rels/slideLayout8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Relationship Id="rId4" Type="http://schemas.microsoft.com/office/2007/relationships/hdphoto" Target="../media/hdphoto2.wdp"/></Relationships>
</file>

<file path=ppt/slideLayouts/_rels/slideLayout8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Relationship Id="rId4" Type="http://schemas.microsoft.com/office/2007/relationships/hdphoto" Target="../media/hdphoto2.wdp"/></Relationships>
</file>

<file path=ppt/slideLayouts/_rels/slideLayout9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Relationship Id="rId4" Type="http://schemas.microsoft.com/office/2007/relationships/hdphoto" Target="../media/hdphoto2.wdp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6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6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6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35"/>
          <a:stretch>
            <a:fillRect/>
          </a:stretch>
        </p:blipFill>
        <p:spPr>
          <a:xfrm>
            <a:off x="4878746" y="-13844"/>
            <a:ext cx="7525799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一般样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5" name="平行四边形 4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92D050"/>
              </a:buClr>
              <a:buFont typeface="Wingdings" panose="05000000000000000000" pitchFamily="2" charset="2"/>
              <a:buChar char="p"/>
              <a:defRPr sz="2400" b="1" spc="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800" spc="300">
                <a:solidFill>
                  <a:schemeClr val="bg2">
                    <a:lumMod val="7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600" spc="300">
                <a:solidFill>
                  <a:schemeClr val="bg2">
                    <a:lumMod val="7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400" spc="3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矩形: 圆顶角 8"/>
          <p:cNvSpPr/>
          <p:nvPr userDrawn="1"/>
        </p:nvSpPr>
        <p:spPr>
          <a:xfrm flipV="1">
            <a:off x="971883" y="1163586"/>
            <a:ext cx="1155300" cy="6856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855" r="14757"/>
          <a:stretch>
            <a:fillRect/>
          </a:stretch>
        </p:blipFill>
        <p:spPr>
          <a:xfrm>
            <a:off x="12951" y="-13844"/>
            <a:ext cx="12179048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6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6" y="0"/>
            <a:ext cx="12158227" cy="6858000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2010"/>
          <p:cNvSpPr txBox="1"/>
          <p:nvPr userDrawn="1"/>
        </p:nvSpPr>
        <p:spPr>
          <a:xfrm>
            <a:off x="921270" y="2093253"/>
            <a:ext cx="2282428" cy="78105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>
              <a:lnSpc>
                <a:spcPct val="83000"/>
              </a:lnSpc>
            </a:pPr>
            <a:r>
              <a:rPr lang="zh-CN" altLang="en-US" sz="6125" spc="-123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Object 2011"/>
          <p:cNvSpPr txBox="1"/>
          <p:nvPr userDrawn="1"/>
        </p:nvSpPr>
        <p:spPr>
          <a:xfrm>
            <a:off x="771525" y="3213440"/>
            <a:ext cx="2781300" cy="4572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/>
            <a:r>
              <a:rPr lang="en-US" altLang="zh-CN" sz="3000" spc="12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任意多边形: 形状 20"/>
          <p:cNvSpPr/>
          <p:nvPr userDrawn="1"/>
        </p:nvSpPr>
        <p:spPr>
          <a:xfrm>
            <a:off x="-21616" y="-26544"/>
            <a:ext cx="3958617" cy="68845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  <a:gd name="connsiteX0-1" fmla="*/ 5092700 w 9051317"/>
              <a:gd name="connsiteY0-2" fmla="*/ 0 h 6884544"/>
              <a:gd name="connsiteX1-3" fmla="*/ 8724495 w 9051317"/>
              <a:gd name="connsiteY1-4" fmla="*/ 12700 h 6884544"/>
              <a:gd name="connsiteX2-5" fmla="*/ 8832115 w 9051317"/>
              <a:gd name="connsiteY2-6" fmla="*/ 478995 h 6884544"/>
              <a:gd name="connsiteX3-7" fmla="*/ 9051317 w 9051317"/>
              <a:gd name="connsiteY3-8" fmla="*/ 2653428 h 6884544"/>
              <a:gd name="connsiteX4-9" fmla="*/ 8203435 w 9051317"/>
              <a:gd name="connsiteY4-10" fmla="*/ 6853135 h 6884544"/>
              <a:gd name="connsiteX5-11" fmla="*/ 8189236 w 9051317"/>
              <a:gd name="connsiteY5-12" fmla="*/ 6884544 h 6884544"/>
              <a:gd name="connsiteX6-13" fmla="*/ 0 w 9051317"/>
              <a:gd name="connsiteY6-14" fmla="*/ 6884544 h 6884544"/>
              <a:gd name="connsiteX7-15" fmla="*/ 5092700 w 9051317"/>
              <a:gd name="connsiteY7-16" fmla="*/ 0 h 6884544"/>
              <a:gd name="connsiteX0-17" fmla="*/ 0 w 3958617"/>
              <a:gd name="connsiteY0-18" fmla="*/ 0 h 6884544"/>
              <a:gd name="connsiteX1-19" fmla="*/ 3631795 w 3958617"/>
              <a:gd name="connsiteY1-20" fmla="*/ 12700 h 6884544"/>
              <a:gd name="connsiteX2-21" fmla="*/ 3739415 w 3958617"/>
              <a:gd name="connsiteY2-22" fmla="*/ 478995 h 6884544"/>
              <a:gd name="connsiteX3-23" fmla="*/ 3958617 w 3958617"/>
              <a:gd name="connsiteY3-24" fmla="*/ 2653428 h 6884544"/>
              <a:gd name="connsiteX4-25" fmla="*/ 3110735 w 3958617"/>
              <a:gd name="connsiteY4-26" fmla="*/ 6853135 h 6884544"/>
              <a:gd name="connsiteX5-27" fmla="*/ 3096536 w 3958617"/>
              <a:gd name="connsiteY5-28" fmla="*/ 6884544 h 6884544"/>
              <a:gd name="connsiteX6-29" fmla="*/ 0 w 3958617"/>
              <a:gd name="connsiteY6-30" fmla="*/ 6884544 h 6884544"/>
              <a:gd name="connsiteX7-31" fmla="*/ 0 w 3958617"/>
              <a:gd name="connsiteY7-32" fmla="*/ 0 h 688454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958617" h="6884544">
                <a:moveTo>
                  <a:pt x="0" y="0"/>
                </a:moveTo>
                <a:lnTo>
                  <a:pt x="3631795" y="12700"/>
                </a:lnTo>
                <a:lnTo>
                  <a:pt x="3739415" y="478995"/>
                </a:lnTo>
                <a:cubicBezTo>
                  <a:pt x="3883139" y="1181357"/>
                  <a:pt x="3958617" y="1908578"/>
                  <a:pt x="3958617" y="2653428"/>
                </a:cubicBezTo>
                <a:cubicBezTo>
                  <a:pt x="3958617" y="4143128"/>
                  <a:pt x="3656707" y="5562314"/>
                  <a:pt x="3110735" y="6853135"/>
                </a:cubicBezTo>
                <a:lnTo>
                  <a:pt x="3096536" y="6884544"/>
                </a:lnTo>
                <a:lnTo>
                  <a:pt x="0" y="68845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任意多边形: 形状 21"/>
          <p:cNvSpPr/>
          <p:nvPr userDrawn="1"/>
        </p:nvSpPr>
        <p:spPr>
          <a:xfrm>
            <a:off x="-8917" y="-26544"/>
            <a:ext cx="3670300" cy="68845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  <a:gd name="connsiteX0-1" fmla="*/ 4523504 w 7775476"/>
              <a:gd name="connsiteY0-2" fmla="*/ 0 h 6870674"/>
              <a:gd name="connsiteX1-3" fmla="*/ 7326808 w 7775476"/>
              <a:gd name="connsiteY1-4" fmla="*/ 12674 h 6870674"/>
              <a:gd name="connsiteX2-5" fmla="*/ 7370317 w 7775476"/>
              <a:gd name="connsiteY2-6" fmla="*/ 119746 h 6870674"/>
              <a:gd name="connsiteX3-7" fmla="*/ 7775476 w 7775476"/>
              <a:gd name="connsiteY3-8" fmla="*/ 2347313 h 6870674"/>
              <a:gd name="connsiteX4-9" fmla="*/ 6040912 w 7775476"/>
              <a:gd name="connsiteY4-10" fmla="*/ 6703392 h 6870674"/>
              <a:gd name="connsiteX5-11" fmla="*/ 5876541 w 7775476"/>
              <a:gd name="connsiteY5-12" fmla="*/ 6870674 h 6870674"/>
              <a:gd name="connsiteX6-13" fmla="*/ 0 w 7775476"/>
              <a:gd name="connsiteY6-14" fmla="*/ 6870674 h 6870674"/>
              <a:gd name="connsiteX7-15" fmla="*/ 4523504 w 7775476"/>
              <a:gd name="connsiteY7-16" fmla="*/ 0 h 6870674"/>
              <a:gd name="connsiteX0-17" fmla="*/ 0 w 3251972"/>
              <a:gd name="connsiteY0-18" fmla="*/ 0 h 6870674"/>
              <a:gd name="connsiteX1-19" fmla="*/ 2803304 w 3251972"/>
              <a:gd name="connsiteY1-20" fmla="*/ 12674 h 6870674"/>
              <a:gd name="connsiteX2-21" fmla="*/ 2846813 w 3251972"/>
              <a:gd name="connsiteY2-22" fmla="*/ 119746 h 6870674"/>
              <a:gd name="connsiteX3-23" fmla="*/ 3251972 w 3251972"/>
              <a:gd name="connsiteY3-24" fmla="*/ 2347313 h 6870674"/>
              <a:gd name="connsiteX4-25" fmla="*/ 1517408 w 3251972"/>
              <a:gd name="connsiteY4-26" fmla="*/ 6703392 h 6870674"/>
              <a:gd name="connsiteX5-27" fmla="*/ 1353037 w 3251972"/>
              <a:gd name="connsiteY5-28" fmla="*/ 6870674 h 6870674"/>
              <a:gd name="connsiteX6-29" fmla="*/ 0 w 3251972"/>
              <a:gd name="connsiteY6-30" fmla="*/ 6858000 h 6870674"/>
              <a:gd name="connsiteX7-31" fmla="*/ 0 w 3251972"/>
              <a:gd name="connsiteY7-32" fmla="*/ 0 h 68706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251972" h="6870674">
                <a:moveTo>
                  <a:pt x="0" y="0"/>
                </a:moveTo>
                <a:lnTo>
                  <a:pt x="2803304" y="12674"/>
                </a:lnTo>
                <a:lnTo>
                  <a:pt x="2846813" y="119746"/>
                </a:lnTo>
                <a:cubicBezTo>
                  <a:pt x="3108925" y="814337"/>
                  <a:pt x="3251972" y="1564616"/>
                  <a:pt x="3251972" y="2347313"/>
                </a:cubicBezTo>
                <a:cubicBezTo>
                  <a:pt x="3251972" y="4024521"/>
                  <a:pt x="2595123" y="5552872"/>
                  <a:pt x="1517408" y="6703392"/>
                </a:cubicBezTo>
                <a:lnTo>
                  <a:pt x="1353037" y="687067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Object 109"/>
          <p:cNvSpPr txBox="1"/>
          <p:nvPr userDrawn="1"/>
        </p:nvSpPr>
        <p:spPr>
          <a:xfrm>
            <a:off x="662967" y="1546526"/>
            <a:ext cx="2146653" cy="877385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 defTabSz="457200">
              <a:lnSpc>
                <a:spcPct val="105000"/>
              </a:lnSpc>
            </a:pPr>
            <a:r>
              <a:rPr lang="zh-CN" altLang="en-US" sz="4400" b="1" spc="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en-US" altLang="zh-CN" sz="4400" b="1" spc="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直接连接符 23"/>
          <p:cNvCxnSpPr/>
          <p:nvPr userDrawn="1"/>
        </p:nvCxnSpPr>
        <p:spPr>
          <a:xfrm>
            <a:off x="978420" y="2566566"/>
            <a:ext cx="148582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1119809" y="2801269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3066615"/>
            <a:ext cx="10272409" cy="724770"/>
          </a:xfrm>
          <a:prstGeom prst="rect">
            <a:avLst/>
          </a:prstGeom>
          <a:noFill/>
          <a:effectLst/>
        </p:spPr>
        <p:txBody>
          <a:bodyPr anchor="b"/>
          <a:lstStyle>
            <a:lvl1pPr algn="ctr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054966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31" name="矩形: 剪去单角 30"/>
          <p:cNvSpPr/>
          <p:nvPr userDrawn="1"/>
        </p:nvSpPr>
        <p:spPr>
          <a:xfrm rot="5400000" flipV="1">
            <a:off x="6070791" y="736789"/>
            <a:ext cx="45719" cy="12196703"/>
          </a:xfrm>
          <a:prstGeom prst="snip1Rect">
            <a:avLst>
              <a:gd name="adj" fmla="val 0"/>
            </a:avLst>
          </a:prstGeom>
          <a:solidFill>
            <a:schemeClr val="bg2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: 圆顶角 9"/>
          <p:cNvSpPr/>
          <p:nvPr userDrawn="1"/>
        </p:nvSpPr>
        <p:spPr>
          <a:xfrm flipV="1">
            <a:off x="0" y="-1"/>
            <a:ext cx="12192000" cy="2411846"/>
          </a:xfrm>
          <a:prstGeom prst="round2SameRect">
            <a:avLst>
              <a:gd name="adj1" fmla="val 38659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标题 13"/>
          <p:cNvSpPr txBox="1"/>
          <p:nvPr userDrawn="1"/>
        </p:nvSpPr>
        <p:spPr>
          <a:xfrm>
            <a:off x="9836672" y="-510395"/>
            <a:ext cx="2483796" cy="492319"/>
          </a:xfrm>
          <a:prstGeom prst="rect">
            <a:avLst/>
          </a:prstGeom>
          <a:noFill/>
          <a:effectLst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300">
                <a:solidFill>
                  <a:srgbClr val="A62038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800" b="0" i="1" dirty="0"/>
              <a:t>SJTU</a:t>
            </a:r>
            <a:endParaRPr lang="zh-CN" altLang="en-US" sz="1800" b="0" i="1" dirty="0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8330949" y="732786"/>
            <a:ext cx="2895851" cy="747975"/>
            <a:chOff x="1142749" y="5535283"/>
            <a:chExt cx="2895851" cy="74797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2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24AD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无短线，有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572674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平行四边形 12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  <p:sp>
        <p:nvSpPr>
          <p:cNvPr id="9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lang="zh-CN" altLang="en-US" sz="2400" b="1" kern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8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6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4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marL="363855" lvl="0" indent="-363855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175F8B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4AD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418471" y="1216448"/>
            <a:ext cx="10468729" cy="775349"/>
          </a:xfrm>
          <a:prstGeom prst="rect">
            <a:avLst/>
          </a:prstGeom>
          <a:noFill/>
          <a:effectLst/>
        </p:spPr>
        <p:txBody>
          <a:bodyPr anchor="ctr"/>
          <a:lstStyle>
            <a:lvl1pPr algn="l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418471" y="2746674"/>
            <a:ext cx="9845113" cy="1534265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418471" y="2344233"/>
            <a:ext cx="9554329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圆顶角 11"/>
          <p:cNvSpPr/>
          <p:nvPr userDrawn="1"/>
        </p:nvSpPr>
        <p:spPr>
          <a:xfrm rot="16200000" flipV="1">
            <a:off x="-2540271" y="3174998"/>
            <a:ext cx="5817139" cy="736601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6033" y="748756"/>
            <a:ext cx="564529" cy="6311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一般样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5" name="平行四边形 4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92D050"/>
              </a:buClr>
              <a:buFont typeface="Wingdings" panose="05000000000000000000" pitchFamily="2" charset="2"/>
              <a:buChar char="p"/>
              <a:defRPr sz="2400" b="1" spc="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800" spc="300">
                <a:solidFill>
                  <a:schemeClr val="bg2">
                    <a:lumMod val="7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600" spc="300">
                <a:solidFill>
                  <a:schemeClr val="bg2">
                    <a:lumMod val="7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400" spc="3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矩形: 圆顶角 8"/>
          <p:cNvSpPr/>
          <p:nvPr userDrawn="1"/>
        </p:nvSpPr>
        <p:spPr>
          <a:xfrm flipV="1">
            <a:off x="971883" y="1163586"/>
            <a:ext cx="1155300" cy="6856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无短线，有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572674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平行四边形 12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  <p:sp>
        <p:nvSpPr>
          <p:cNvPr id="9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lang="zh-CN" altLang="en-US" sz="2400" b="1" kern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8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6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4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marL="363855" lvl="0" indent="-363855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175F8B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01">
    <p:bg>
      <p:bgPr>
        <a:solidFill>
          <a:srgbClr val="175F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 userDrawn="1"/>
        </p:nvSpPr>
        <p:spPr>
          <a:xfrm>
            <a:off x="2371344" y="1409700"/>
            <a:ext cx="3340100" cy="3340100"/>
          </a:xfrm>
          <a:prstGeom prst="ellipse">
            <a:avLst/>
          </a:prstGeom>
          <a:blipFill dpi="0" rotWithShape="1">
            <a:blip r:embed="rId2">
              <a:alphaModFix amt="15000"/>
            </a:blip>
            <a:srcRect/>
            <a:stretch>
              <a:fillRect l="-11529" t="-11529" r="-11513" b="-115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850159" y="-2897899"/>
            <a:ext cx="1181100" cy="1320452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60403" y="2140703"/>
            <a:ext cx="7054894" cy="10668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9013882" y="2446217"/>
            <a:ext cx="2895851" cy="761295"/>
            <a:chOff x="8201082" y="2090313"/>
            <a:chExt cx="2895851" cy="761295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 rotWithShape="1">
            <a:blip r:embed="rId5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8335853" y="209031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1082" y="2595554"/>
              <a:ext cx="2895851" cy="256054"/>
            </a:xfrm>
            <a:prstGeom prst="rect">
              <a:avLst/>
            </a:prstGeom>
          </p:spPr>
        </p:pic>
      </p:grpSp>
      <p:sp>
        <p:nvSpPr>
          <p:cNvPr id="13" name="圆: 空心 12"/>
          <p:cNvSpPr/>
          <p:nvPr userDrawn="1"/>
        </p:nvSpPr>
        <p:spPr>
          <a:xfrm>
            <a:off x="1986523" y="1024614"/>
            <a:ext cx="4109742" cy="4109742"/>
          </a:xfrm>
          <a:prstGeom prst="donut">
            <a:avLst>
              <a:gd name="adj" fmla="val 9235"/>
            </a:avLst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35"/>
          <a:stretch>
            <a:fillRect/>
          </a:stretch>
        </p:blipFill>
        <p:spPr>
          <a:xfrm>
            <a:off x="4878746" y="-13844"/>
            <a:ext cx="7525799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" b="356"/>
          <a:stretch>
            <a:fillRect/>
          </a:stretch>
        </p:blipFill>
        <p:spPr>
          <a:xfrm>
            <a:off x="5270499" y="-13844"/>
            <a:ext cx="6921500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649" y="-13843"/>
            <a:ext cx="9178350" cy="6883762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01">
    <p:bg>
      <p:bgPr>
        <a:solidFill>
          <a:srgbClr val="175F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 userDrawn="1"/>
        </p:nvSpPr>
        <p:spPr>
          <a:xfrm>
            <a:off x="2371344" y="1409700"/>
            <a:ext cx="3340100" cy="3340100"/>
          </a:xfrm>
          <a:prstGeom prst="ellipse">
            <a:avLst/>
          </a:prstGeom>
          <a:blipFill dpi="0" rotWithShape="1">
            <a:blip r:embed="rId2">
              <a:alphaModFix amt="15000"/>
            </a:blip>
            <a:srcRect/>
            <a:stretch>
              <a:fillRect l="-11529" t="-11529" r="-11513" b="-115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850159" y="-2897899"/>
            <a:ext cx="1181100" cy="1320452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60403" y="2140703"/>
            <a:ext cx="7054894" cy="10668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9013882" y="2446217"/>
            <a:ext cx="2895851" cy="761295"/>
            <a:chOff x="8201082" y="2090313"/>
            <a:chExt cx="2895851" cy="761295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 rotWithShape="1">
            <a:blip r:embed="rId5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8335853" y="209031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1082" y="2595554"/>
              <a:ext cx="2895851" cy="256054"/>
            </a:xfrm>
            <a:prstGeom prst="rect">
              <a:avLst/>
            </a:prstGeom>
          </p:spPr>
        </p:pic>
      </p:grpSp>
      <p:sp>
        <p:nvSpPr>
          <p:cNvPr id="13" name="圆: 空心 12"/>
          <p:cNvSpPr/>
          <p:nvPr userDrawn="1"/>
        </p:nvSpPr>
        <p:spPr>
          <a:xfrm>
            <a:off x="1986523" y="1024614"/>
            <a:ext cx="4109742" cy="4109742"/>
          </a:xfrm>
          <a:prstGeom prst="donut">
            <a:avLst>
              <a:gd name="adj" fmla="val 9235"/>
            </a:avLst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855" r="14757"/>
          <a:stretch>
            <a:fillRect/>
          </a:stretch>
        </p:blipFill>
        <p:spPr>
          <a:xfrm>
            <a:off x="12951" y="-13844"/>
            <a:ext cx="12179048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6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6" y="0"/>
            <a:ext cx="12158227" cy="6858000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2010"/>
          <p:cNvSpPr txBox="1"/>
          <p:nvPr userDrawn="1"/>
        </p:nvSpPr>
        <p:spPr>
          <a:xfrm>
            <a:off x="921270" y="2093253"/>
            <a:ext cx="2282428" cy="78105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>
              <a:lnSpc>
                <a:spcPct val="83000"/>
              </a:lnSpc>
            </a:pPr>
            <a:r>
              <a:rPr lang="zh-CN" altLang="en-US" sz="6125" spc="-123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Object 2011"/>
          <p:cNvSpPr txBox="1"/>
          <p:nvPr userDrawn="1"/>
        </p:nvSpPr>
        <p:spPr>
          <a:xfrm>
            <a:off x="771525" y="3213440"/>
            <a:ext cx="2781300" cy="4572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/>
            <a:r>
              <a:rPr lang="en-US" altLang="zh-CN" sz="3000" spc="12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任意多边形: 形状 20"/>
          <p:cNvSpPr/>
          <p:nvPr userDrawn="1"/>
        </p:nvSpPr>
        <p:spPr>
          <a:xfrm>
            <a:off x="-21616" y="-26544"/>
            <a:ext cx="3958617" cy="68845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  <a:gd name="connsiteX0-1" fmla="*/ 5092700 w 9051317"/>
              <a:gd name="connsiteY0-2" fmla="*/ 0 h 6884544"/>
              <a:gd name="connsiteX1-3" fmla="*/ 8724495 w 9051317"/>
              <a:gd name="connsiteY1-4" fmla="*/ 12700 h 6884544"/>
              <a:gd name="connsiteX2-5" fmla="*/ 8832115 w 9051317"/>
              <a:gd name="connsiteY2-6" fmla="*/ 478995 h 6884544"/>
              <a:gd name="connsiteX3-7" fmla="*/ 9051317 w 9051317"/>
              <a:gd name="connsiteY3-8" fmla="*/ 2653428 h 6884544"/>
              <a:gd name="connsiteX4-9" fmla="*/ 8203435 w 9051317"/>
              <a:gd name="connsiteY4-10" fmla="*/ 6853135 h 6884544"/>
              <a:gd name="connsiteX5-11" fmla="*/ 8189236 w 9051317"/>
              <a:gd name="connsiteY5-12" fmla="*/ 6884544 h 6884544"/>
              <a:gd name="connsiteX6-13" fmla="*/ 0 w 9051317"/>
              <a:gd name="connsiteY6-14" fmla="*/ 6884544 h 6884544"/>
              <a:gd name="connsiteX7-15" fmla="*/ 5092700 w 9051317"/>
              <a:gd name="connsiteY7-16" fmla="*/ 0 h 6884544"/>
              <a:gd name="connsiteX0-17" fmla="*/ 0 w 3958617"/>
              <a:gd name="connsiteY0-18" fmla="*/ 0 h 6884544"/>
              <a:gd name="connsiteX1-19" fmla="*/ 3631795 w 3958617"/>
              <a:gd name="connsiteY1-20" fmla="*/ 12700 h 6884544"/>
              <a:gd name="connsiteX2-21" fmla="*/ 3739415 w 3958617"/>
              <a:gd name="connsiteY2-22" fmla="*/ 478995 h 6884544"/>
              <a:gd name="connsiteX3-23" fmla="*/ 3958617 w 3958617"/>
              <a:gd name="connsiteY3-24" fmla="*/ 2653428 h 6884544"/>
              <a:gd name="connsiteX4-25" fmla="*/ 3110735 w 3958617"/>
              <a:gd name="connsiteY4-26" fmla="*/ 6853135 h 6884544"/>
              <a:gd name="connsiteX5-27" fmla="*/ 3096536 w 3958617"/>
              <a:gd name="connsiteY5-28" fmla="*/ 6884544 h 6884544"/>
              <a:gd name="connsiteX6-29" fmla="*/ 0 w 3958617"/>
              <a:gd name="connsiteY6-30" fmla="*/ 6884544 h 6884544"/>
              <a:gd name="connsiteX7-31" fmla="*/ 0 w 3958617"/>
              <a:gd name="connsiteY7-32" fmla="*/ 0 h 688454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958617" h="6884544">
                <a:moveTo>
                  <a:pt x="0" y="0"/>
                </a:moveTo>
                <a:lnTo>
                  <a:pt x="3631795" y="12700"/>
                </a:lnTo>
                <a:lnTo>
                  <a:pt x="3739415" y="478995"/>
                </a:lnTo>
                <a:cubicBezTo>
                  <a:pt x="3883139" y="1181357"/>
                  <a:pt x="3958617" y="1908578"/>
                  <a:pt x="3958617" y="2653428"/>
                </a:cubicBezTo>
                <a:cubicBezTo>
                  <a:pt x="3958617" y="4143128"/>
                  <a:pt x="3656707" y="5562314"/>
                  <a:pt x="3110735" y="6853135"/>
                </a:cubicBezTo>
                <a:lnTo>
                  <a:pt x="3096536" y="6884544"/>
                </a:lnTo>
                <a:lnTo>
                  <a:pt x="0" y="68845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任意多边形: 形状 21"/>
          <p:cNvSpPr/>
          <p:nvPr userDrawn="1"/>
        </p:nvSpPr>
        <p:spPr>
          <a:xfrm>
            <a:off x="-8917" y="-26544"/>
            <a:ext cx="3670300" cy="68845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  <a:gd name="connsiteX0-1" fmla="*/ 4523504 w 7775476"/>
              <a:gd name="connsiteY0-2" fmla="*/ 0 h 6870674"/>
              <a:gd name="connsiteX1-3" fmla="*/ 7326808 w 7775476"/>
              <a:gd name="connsiteY1-4" fmla="*/ 12674 h 6870674"/>
              <a:gd name="connsiteX2-5" fmla="*/ 7370317 w 7775476"/>
              <a:gd name="connsiteY2-6" fmla="*/ 119746 h 6870674"/>
              <a:gd name="connsiteX3-7" fmla="*/ 7775476 w 7775476"/>
              <a:gd name="connsiteY3-8" fmla="*/ 2347313 h 6870674"/>
              <a:gd name="connsiteX4-9" fmla="*/ 6040912 w 7775476"/>
              <a:gd name="connsiteY4-10" fmla="*/ 6703392 h 6870674"/>
              <a:gd name="connsiteX5-11" fmla="*/ 5876541 w 7775476"/>
              <a:gd name="connsiteY5-12" fmla="*/ 6870674 h 6870674"/>
              <a:gd name="connsiteX6-13" fmla="*/ 0 w 7775476"/>
              <a:gd name="connsiteY6-14" fmla="*/ 6870674 h 6870674"/>
              <a:gd name="connsiteX7-15" fmla="*/ 4523504 w 7775476"/>
              <a:gd name="connsiteY7-16" fmla="*/ 0 h 6870674"/>
              <a:gd name="connsiteX0-17" fmla="*/ 0 w 3251972"/>
              <a:gd name="connsiteY0-18" fmla="*/ 0 h 6870674"/>
              <a:gd name="connsiteX1-19" fmla="*/ 2803304 w 3251972"/>
              <a:gd name="connsiteY1-20" fmla="*/ 12674 h 6870674"/>
              <a:gd name="connsiteX2-21" fmla="*/ 2846813 w 3251972"/>
              <a:gd name="connsiteY2-22" fmla="*/ 119746 h 6870674"/>
              <a:gd name="connsiteX3-23" fmla="*/ 3251972 w 3251972"/>
              <a:gd name="connsiteY3-24" fmla="*/ 2347313 h 6870674"/>
              <a:gd name="connsiteX4-25" fmla="*/ 1517408 w 3251972"/>
              <a:gd name="connsiteY4-26" fmla="*/ 6703392 h 6870674"/>
              <a:gd name="connsiteX5-27" fmla="*/ 1353037 w 3251972"/>
              <a:gd name="connsiteY5-28" fmla="*/ 6870674 h 6870674"/>
              <a:gd name="connsiteX6-29" fmla="*/ 0 w 3251972"/>
              <a:gd name="connsiteY6-30" fmla="*/ 6858000 h 6870674"/>
              <a:gd name="connsiteX7-31" fmla="*/ 0 w 3251972"/>
              <a:gd name="connsiteY7-32" fmla="*/ 0 h 68706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251972" h="6870674">
                <a:moveTo>
                  <a:pt x="0" y="0"/>
                </a:moveTo>
                <a:lnTo>
                  <a:pt x="2803304" y="12674"/>
                </a:lnTo>
                <a:lnTo>
                  <a:pt x="2846813" y="119746"/>
                </a:lnTo>
                <a:cubicBezTo>
                  <a:pt x="3108925" y="814337"/>
                  <a:pt x="3251972" y="1564616"/>
                  <a:pt x="3251972" y="2347313"/>
                </a:cubicBezTo>
                <a:cubicBezTo>
                  <a:pt x="3251972" y="4024521"/>
                  <a:pt x="2595123" y="5552872"/>
                  <a:pt x="1517408" y="6703392"/>
                </a:cubicBezTo>
                <a:lnTo>
                  <a:pt x="1353037" y="687067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Object 109"/>
          <p:cNvSpPr txBox="1"/>
          <p:nvPr userDrawn="1"/>
        </p:nvSpPr>
        <p:spPr>
          <a:xfrm>
            <a:off x="662967" y="1546526"/>
            <a:ext cx="2146653" cy="877385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 defTabSz="457200">
              <a:lnSpc>
                <a:spcPct val="105000"/>
              </a:lnSpc>
            </a:pPr>
            <a:r>
              <a:rPr lang="zh-CN" altLang="en-US" sz="4400" b="1" spc="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en-US" altLang="zh-CN" sz="4400" b="1" spc="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直接连接符 23"/>
          <p:cNvCxnSpPr/>
          <p:nvPr userDrawn="1"/>
        </p:nvCxnSpPr>
        <p:spPr>
          <a:xfrm>
            <a:off x="978420" y="2566566"/>
            <a:ext cx="148582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1119809" y="2801269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3066615"/>
            <a:ext cx="10272409" cy="724770"/>
          </a:xfrm>
          <a:prstGeom prst="rect">
            <a:avLst/>
          </a:prstGeom>
          <a:noFill/>
          <a:effectLst/>
        </p:spPr>
        <p:txBody>
          <a:bodyPr anchor="b"/>
          <a:lstStyle>
            <a:lvl1pPr algn="ctr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054966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31" name="矩形: 剪去单角 30"/>
          <p:cNvSpPr/>
          <p:nvPr userDrawn="1"/>
        </p:nvSpPr>
        <p:spPr>
          <a:xfrm rot="5400000" flipV="1">
            <a:off x="6070791" y="736789"/>
            <a:ext cx="45719" cy="12196703"/>
          </a:xfrm>
          <a:prstGeom prst="snip1Rect">
            <a:avLst>
              <a:gd name="adj" fmla="val 0"/>
            </a:avLst>
          </a:prstGeom>
          <a:solidFill>
            <a:schemeClr val="bg2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: 圆顶角 9"/>
          <p:cNvSpPr/>
          <p:nvPr userDrawn="1"/>
        </p:nvSpPr>
        <p:spPr>
          <a:xfrm flipV="1">
            <a:off x="0" y="-1"/>
            <a:ext cx="12192000" cy="2411846"/>
          </a:xfrm>
          <a:prstGeom prst="round2SameRect">
            <a:avLst>
              <a:gd name="adj1" fmla="val 38659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标题 13"/>
          <p:cNvSpPr txBox="1"/>
          <p:nvPr userDrawn="1"/>
        </p:nvSpPr>
        <p:spPr>
          <a:xfrm>
            <a:off x="9836672" y="-510395"/>
            <a:ext cx="2483796" cy="492319"/>
          </a:xfrm>
          <a:prstGeom prst="rect">
            <a:avLst/>
          </a:prstGeom>
          <a:noFill/>
          <a:effectLst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300">
                <a:solidFill>
                  <a:srgbClr val="A62038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800" b="0" i="1" dirty="0"/>
              <a:t>SJTU</a:t>
            </a:r>
            <a:endParaRPr lang="zh-CN" altLang="en-US" sz="1800" b="0" i="1" dirty="0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8330949" y="732786"/>
            <a:ext cx="2895851" cy="747975"/>
            <a:chOff x="1142749" y="5535283"/>
            <a:chExt cx="2895851" cy="74797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2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24AD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(带底边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剪去单角 1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平行四边形 4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4AD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418471" y="1216448"/>
            <a:ext cx="10468729" cy="775349"/>
          </a:xfrm>
          <a:prstGeom prst="rect">
            <a:avLst/>
          </a:prstGeom>
          <a:noFill/>
          <a:effectLst/>
        </p:spPr>
        <p:txBody>
          <a:bodyPr anchor="ctr"/>
          <a:lstStyle>
            <a:lvl1pPr algn="l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418471" y="2746674"/>
            <a:ext cx="9845113" cy="1534265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418471" y="2344233"/>
            <a:ext cx="9554329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圆顶角 11"/>
          <p:cNvSpPr/>
          <p:nvPr userDrawn="1"/>
        </p:nvSpPr>
        <p:spPr>
          <a:xfrm rot="16200000" flipV="1">
            <a:off x="-2540271" y="3174998"/>
            <a:ext cx="5817139" cy="736601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6033" y="748756"/>
            <a:ext cx="564529" cy="6311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一般样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5" name="平行四边形 4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92D050"/>
              </a:buClr>
              <a:buFont typeface="Wingdings" panose="05000000000000000000" pitchFamily="2" charset="2"/>
              <a:buChar char="p"/>
              <a:defRPr sz="2400" b="1" spc="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800" spc="300">
                <a:solidFill>
                  <a:schemeClr val="bg2">
                    <a:lumMod val="7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600" spc="300">
                <a:solidFill>
                  <a:schemeClr val="bg2">
                    <a:lumMod val="7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400" spc="3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矩形: 圆顶角 8"/>
          <p:cNvSpPr/>
          <p:nvPr userDrawn="1"/>
        </p:nvSpPr>
        <p:spPr>
          <a:xfrm flipV="1">
            <a:off x="971883" y="1163586"/>
            <a:ext cx="1155300" cy="6856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无短线，有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572674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平行四边形 12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  <p:sp>
        <p:nvSpPr>
          <p:cNvPr id="9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lang="zh-CN" altLang="en-US" sz="2400" b="1" kern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8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6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4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marL="363855" lvl="0" indent="-363855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175F8B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01">
    <p:bg>
      <p:bgPr>
        <a:solidFill>
          <a:srgbClr val="175F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 userDrawn="1"/>
        </p:nvSpPr>
        <p:spPr>
          <a:xfrm>
            <a:off x="2371344" y="1409700"/>
            <a:ext cx="3340100" cy="3340100"/>
          </a:xfrm>
          <a:prstGeom prst="ellipse">
            <a:avLst/>
          </a:prstGeom>
          <a:blipFill dpi="0" rotWithShape="1">
            <a:blip r:embed="rId2">
              <a:alphaModFix amt="15000"/>
            </a:blip>
            <a:srcRect/>
            <a:stretch>
              <a:fillRect l="-11529" t="-11529" r="-11513" b="-115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850159" y="-2897899"/>
            <a:ext cx="1181100" cy="1320452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60403" y="2140703"/>
            <a:ext cx="7054894" cy="10668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9013882" y="2446217"/>
            <a:ext cx="2895851" cy="761295"/>
            <a:chOff x="8201082" y="2090313"/>
            <a:chExt cx="2895851" cy="761295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 rotWithShape="1">
            <a:blip r:embed="rId5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8335853" y="209031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1082" y="2595554"/>
              <a:ext cx="2895851" cy="256054"/>
            </a:xfrm>
            <a:prstGeom prst="rect">
              <a:avLst/>
            </a:prstGeom>
          </p:spPr>
        </p:pic>
      </p:grpSp>
      <p:sp>
        <p:nvSpPr>
          <p:cNvPr id="13" name="圆: 空心 12"/>
          <p:cNvSpPr/>
          <p:nvPr userDrawn="1"/>
        </p:nvSpPr>
        <p:spPr>
          <a:xfrm>
            <a:off x="1986523" y="1024614"/>
            <a:ext cx="4109742" cy="4109742"/>
          </a:xfrm>
          <a:prstGeom prst="donut">
            <a:avLst>
              <a:gd name="adj" fmla="val 9235"/>
            </a:avLst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35"/>
          <a:stretch>
            <a:fillRect/>
          </a:stretch>
        </p:blipFill>
        <p:spPr>
          <a:xfrm>
            <a:off x="4878746" y="-13844"/>
            <a:ext cx="7525799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" b="356"/>
          <a:stretch>
            <a:fillRect/>
          </a:stretch>
        </p:blipFill>
        <p:spPr>
          <a:xfrm>
            <a:off x="5270499" y="-13844"/>
            <a:ext cx="6921500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649" y="-13843"/>
            <a:ext cx="9178350" cy="6883762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纯白，无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855" r="14757"/>
          <a:stretch>
            <a:fillRect/>
          </a:stretch>
        </p:blipFill>
        <p:spPr>
          <a:xfrm>
            <a:off x="12951" y="-13844"/>
            <a:ext cx="12179048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6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6" y="0"/>
            <a:ext cx="12158227" cy="6858000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2010"/>
          <p:cNvSpPr txBox="1"/>
          <p:nvPr userDrawn="1"/>
        </p:nvSpPr>
        <p:spPr>
          <a:xfrm>
            <a:off x="921270" y="2093253"/>
            <a:ext cx="2282428" cy="78105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>
              <a:lnSpc>
                <a:spcPct val="83000"/>
              </a:lnSpc>
            </a:pPr>
            <a:r>
              <a:rPr lang="zh-CN" altLang="en-US" sz="6125" spc="-123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Object 2011"/>
          <p:cNvSpPr txBox="1"/>
          <p:nvPr userDrawn="1"/>
        </p:nvSpPr>
        <p:spPr>
          <a:xfrm>
            <a:off x="771525" y="3213440"/>
            <a:ext cx="2781300" cy="4572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/>
            <a:r>
              <a:rPr lang="en-US" altLang="zh-CN" sz="3000" spc="12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任意多边形: 形状 20"/>
          <p:cNvSpPr/>
          <p:nvPr userDrawn="1"/>
        </p:nvSpPr>
        <p:spPr>
          <a:xfrm>
            <a:off x="-21616" y="-26544"/>
            <a:ext cx="3958617" cy="68845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  <a:gd name="connsiteX0-1" fmla="*/ 5092700 w 9051317"/>
              <a:gd name="connsiteY0-2" fmla="*/ 0 h 6884544"/>
              <a:gd name="connsiteX1-3" fmla="*/ 8724495 w 9051317"/>
              <a:gd name="connsiteY1-4" fmla="*/ 12700 h 6884544"/>
              <a:gd name="connsiteX2-5" fmla="*/ 8832115 w 9051317"/>
              <a:gd name="connsiteY2-6" fmla="*/ 478995 h 6884544"/>
              <a:gd name="connsiteX3-7" fmla="*/ 9051317 w 9051317"/>
              <a:gd name="connsiteY3-8" fmla="*/ 2653428 h 6884544"/>
              <a:gd name="connsiteX4-9" fmla="*/ 8203435 w 9051317"/>
              <a:gd name="connsiteY4-10" fmla="*/ 6853135 h 6884544"/>
              <a:gd name="connsiteX5-11" fmla="*/ 8189236 w 9051317"/>
              <a:gd name="connsiteY5-12" fmla="*/ 6884544 h 6884544"/>
              <a:gd name="connsiteX6-13" fmla="*/ 0 w 9051317"/>
              <a:gd name="connsiteY6-14" fmla="*/ 6884544 h 6884544"/>
              <a:gd name="connsiteX7-15" fmla="*/ 5092700 w 9051317"/>
              <a:gd name="connsiteY7-16" fmla="*/ 0 h 6884544"/>
              <a:gd name="connsiteX0-17" fmla="*/ 0 w 3958617"/>
              <a:gd name="connsiteY0-18" fmla="*/ 0 h 6884544"/>
              <a:gd name="connsiteX1-19" fmla="*/ 3631795 w 3958617"/>
              <a:gd name="connsiteY1-20" fmla="*/ 12700 h 6884544"/>
              <a:gd name="connsiteX2-21" fmla="*/ 3739415 w 3958617"/>
              <a:gd name="connsiteY2-22" fmla="*/ 478995 h 6884544"/>
              <a:gd name="connsiteX3-23" fmla="*/ 3958617 w 3958617"/>
              <a:gd name="connsiteY3-24" fmla="*/ 2653428 h 6884544"/>
              <a:gd name="connsiteX4-25" fmla="*/ 3110735 w 3958617"/>
              <a:gd name="connsiteY4-26" fmla="*/ 6853135 h 6884544"/>
              <a:gd name="connsiteX5-27" fmla="*/ 3096536 w 3958617"/>
              <a:gd name="connsiteY5-28" fmla="*/ 6884544 h 6884544"/>
              <a:gd name="connsiteX6-29" fmla="*/ 0 w 3958617"/>
              <a:gd name="connsiteY6-30" fmla="*/ 6884544 h 6884544"/>
              <a:gd name="connsiteX7-31" fmla="*/ 0 w 3958617"/>
              <a:gd name="connsiteY7-32" fmla="*/ 0 h 688454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958617" h="6884544">
                <a:moveTo>
                  <a:pt x="0" y="0"/>
                </a:moveTo>
                <a:lnTo>
                  <a:pt x="3631795" y="12700"/>
                </a:lnTo>
                <a:lnTo>
                  <a:pt x="3739415" y="478995"/>
                </a:lnTo>
                <a:cubicBezTo>
                  <a:pt x="3883139" y="1181357"/>
                  <a:pt x="3958617" y="1908578"/>
                  <a:pt x="3958617" y="2653428"/>
                </a:cubicBezTo>
                <a:cubicBezTo>
                  <a:pt x="3958617" y="4143128"/>
                  <a:pt x="3656707" y="5562314"/>
                  <a:pt x="3110735" y="6853135"/>
                </a:cubicBezTo>
                <a:lnTo>
                  <a:pt x="3096536" y="6884544"/>
                </a:lnTo>
                <a:lnTo>
                  <a:pt x="0" y="68845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任意多边形: 形状 21"/>
          <p:cNvSpPr/>
          <p:nvPr userDrawn="1"/>
        </p:nvSpPr>
        <p:spPr>
          <a:xfrm>
            <a:off x="-8917" y="-26544"/>
            <a:ext cx="3670300" cy="68845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  <a:gd name="connsiteX0-1" fmla="*/ 4523504 w 7775476"/>
              <a:gd name="connsiteY0-2" fmla="*/ 0 h 6870674"/>
              <a:gd name="connsiteX1-3" fmla="*/ 7326808 w 7775476"/>
              <a:gd name="connsiteY1-4" fmla="*/ 12674 h 6870674"/>
              <a:gd name="connsiteX2-5" fmla="*/ 7370317 w 7775476"/>
              <a:gd name="connsiteY2-6" fmla="*/ 119746 h 6870674"/>
              <a:gd name="connsiteX3-7" fmla="*/ 7775476 w 7775476"/>
              <a:gd name="connsiteY3-8" fmla="*/ 2347313 h 6870674"/>
              <a:gd name="connsiteX4-9" fmla="*/ 6040912 w 7775476"/>
              <a:gd name="connsiteY4-10" fmla="*/ 6703392 h 6870674"/>
              <a:gd name="connsiteX5-11" fmla="*/ 5876541 w 7775476"/>
              <a:gd name="connsiteY5-12" fmla="*/ 6870674 h 6870674"/>
              <a:gd name="connsiteX6-13" fmla="*/ 0 w 7775476"/>
              <a:gd name="connsiteY6-14" fmla="*/ 6870674 h 6870674"/>
              <a:gd name="connsiteX7-15" fmla="*/ 4523504 w 7775476"/>
              <a:gd name="connsiteY7-16" fmla="*/ 0 h 6870674"/>
              <a:gd name="connsiteX0-17" fmla="*/ 0 w 3251972"/>
              <a:gd name="connsiteY0-18" fmla="*/ 0 h 6870674"/>
              <a:gd name="connsiteX1-19" fmla="*/ 2803304 w 3251972"/>
              <a:gd name="connsiteY1-20" fmla="*/ 12674 h 6870674"/>
              <a:gd name="connsiteX2-21" fmla="*/ 2846813 w 3251972"/>
              <a:gd name="connsiteY2-22" fmla="*/ 119746 h 6870674"/>
              <a:gd name="connsiteX3-23" fmla="*/ 3251972 w 3251972"/>
              <a:gd name="connsiteY3-24" fmla="*/ 2347313 h 6870674"/>
              <a:gd name="connsiteX4-25" fmla="*/ 1517408 w 3251972"/>
              <a:gd name="connsiteY4-26" fmla="*/ 6703392 h 6870674"/>
              <a:gd name="connsiteX5-27" fmla="*/ 1353037 w 3251972"/>
              <a:gd name="connsiteY5-28" fmla="*/ 6870674 h 6870674"/>
              <a:gd name="connsiteX6-29" fmla="*/ 0 w 3251972"/>
              <a:gd name="connsiteY6-30" fmla="*/ 6858000 h 6870674"/>
              <a:gd name="connsiteX7-31" fmla="*/ 0 w 3251972"/>
              <a:gd name="connsiteY7-32" fmla="*/ 0 h 68706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251972" h="6870674">
                <a:moveTo>
                  <a:pt x="0" y="0"/>
                </a:moveTo>
                <a:lnTo>
                  <a:pt x="2803304" y="12674"/>
                </a:lnTo>
                <a:lnTo>
                  <a:pt x="2846813" y="119746"/>
                </a:lnTo>
                <a:cubicBezTo>
                  <a:pt x="3108925" y="814337"/>
                  <a:pt x="3251972" y="1564616"/>
                  <a:pt x="3251972" y="2347313"/>
                </a:cubicBezTo>
                <a:cubicBezTo>
                  <a:pt x="3251972" y="4024521"/>
                  <a:pt x="2595123" y="5552872"/>
                  <a:pt x="1517408" y="6703392"/>
                </a:cubicBezTo>
                <a:lnTo>
                  <a:pt x="1353037" y="687067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Object 109"/>
          <p:cNvSpPr txBox="1"/>
          <p:nvPr userDrawn="1"/>
        </p:nvSpPr>
        <p:spPr>
          <a:xfrm>
            <a:off x="662967" y="1546526"/>
            <a:ext cx="2146653" cy="877385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 defTabSz="457200">
              <a:lnSpc>
                <a:spcPct val="105000"/>
              </a:lnSpc>
            </a:pPr>
            <a:r>
              <a:rPr lang="zh-CN" altLang="en-US" sz="4400" b="1" spc="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en-US" altLang="zh-CN" sz="4400" b="1" spc="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直接连接符 23"/>
          <p:cNvCxnSpPr/>
          <p:nvPr userDrawn="1"/>
        </p:nvCxnSpPr>
        <p:spPr>
          <a:xfrm>
            <a:off x="978420" y="2566566"/>
            <a:ext cx="148582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1119809" y="2801269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3066615"/>
            <a:ext cx="10272409" cy="724770"/>
          </a:xfrm>
          <a:prstGeom prst="rect">
            <a:avLst/>
          </a:prstGeom>
          <a:noFill/>
          <a:effectLst/>
        </p:spPr>
        <p:txBody>
          <a:bodyPr anchor="b"/>
          <a:lstStyle>
            <a:lvl1pPr algn="ctr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054966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31" name="矩形: 剪去单角 30"/>
          <p:cNvSpPr/>
          <p:nvPr userDrawn="1"/>
        </p:nvSpPr>
        <p:spPr>
          <a:xfrm rot="5400000" flipV="1">
            <a:off x="6070791" y="736789"/>
            <a:ext cx="45719" cy="12196703"/>
          </a:xfrm>
          <a:prstGeom prst="snip1Rect">
            <a:avLst>
              <a:gd name="adj" fmla="val 0"/>
            </a:avLst>
          </a:prstGeom>
          <a:solidFill>
            <a:schemeClr val="bg2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: 圆顶角 9"/>
          <p:cNvSpPr/>
          <p:nvPr userDrawn="1"/>
        </p:nvSpPr>
        <p:spPr>
          <a:xfrm flipV="1">
            <a:off x="0" y="-1"/>
            <a:ext cx="12192000" cy="2411846"/>
          </a:xfrm>
          <a:prstGeom prst="round2SameRect">
            <a:avLst>
              <a:gd name="adj1" fmla="val 38659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标题 13"/>
          <p:cNvSpPr txBox="1"/>
          <p:nvPr userDrawn="1"/>
        </p:nvSpPr>
        <p:spPr>
          <a:xfrm>
            <a:off x="9836672" y="-510395"/>
            <a:ext cx="2483796" cy="492319"/>
          </a:xfrm>
          <a:prstGeom prst="rect">
            <a:avLst/>
          </a:prstGeom>
          <a:noFill/>
          <a:effectLst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300">
                <a:solidFill>
                  <a:srgbClr val="A62038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800" b="0" i="1" dirty="0"/>
              <a:t>SJTU</a:t>
            </a:r>
            <a:endParaRPr lang="zh-CN" altLang="en-US" sz="1800" b="0" i="1" dirty="0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8330949" y="732786"/>
            <a:ext cx="2895851" cy="747975"/>
            <a:chOff x="1142749" y="5535283"/>
            <a:chExt cx="2895851" cy="74797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2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24AD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4AD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418471" y="1216448"/>
            <a:ext cx="10468729" cy="775349"/>
          </a:xfrm>
          <a:prstGeom prst="rect">
            <a:avLst/>
          </a:prstGeom>
          <a:noFill/>
          <a:effectLst/>
        </p:spPr>
        <p:txBody>
          <a:bodyPr anchor="ctr"/>
          <a:lstStyle>
            <a:lvl1pPr algn="l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418471" y="2746674"/>
            <a:ext cx="9845113" cy="1534265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418471" y="2344233"/>
            <a:ext cx="9554329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圆顶角 11"/>
          <p:cNvSpPr/>
          <p:nvPr userDrawn="1"/>
        </p:nvSpPr>
        <p:spPr>
          <a:xfrm rot="16200000" flipV="1">
            <a:off x="-2540271" y="3174998"/>
            <a:ext cx="5817139" cy="736601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6033" y="748756"/>
            <a:ext cx="564529" cy="6311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一般样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5" name="平行四边形 4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92D050"/>
              </a:buClr>
              <a:buFont typeface="Wingdings" panose="05000000000000000000" pitchFamily="2" charset="2"/>
              <a:buChar char="p"/>
              <a:defRPr sz="2400" b="1" spc="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800" spc="300">
                <a:solidFill>
                  <a:schemeClr val="bg2">
                    <a:lumMod val="7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600" spc="300">
                <a:solidFill>
                  <a:schemeClr val="bg2">
                    <a:lumMod val="7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400" spc="3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矩形: 圆顶角 8"/>
          <p:cNvSpPr/>
          <p:nvPr userDrawn="1"/>
        </p:nvSpPr>
        <p:spPr>
          <a:xfrm flipV="1">
            <a:off x="971883" y="1163586"/>
            <a:ext cx="1155300" cy="6856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无短线，有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572674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平行四边形 12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  <p:sp>
        <p:nvSpPr>
          <p:cNvPr id="9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lang="zh-CN" altLang="en-US" sz="2400" b="1" kern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8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6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4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marL="363855" lvl="0" indent="-363855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175F8B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01">
    <p:bg>
      <p:bgPr>
        <a:solidFill>
          <a:srgbClr val="175F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 userDrawn="1"/>
        </p:nvSpPr>
        <p:spPr>
          <a:xfrm>
            <a:off x="2371344" y="1409700"/>
            <a:ext cx="3340100" cy="3340100"/>
          </a:xfrm>
          <a:prstGeom prst="ellipse">
            <a:avLst/>
          </a:prstGeom>
          <a:blipFill dpi="0" rotWithShape="1">
            <a:blip r:embed="rId2">
              <a:alphaModFix amt="15000"/>
            </a:blip>
            <a:srcRect/>
            <a:stretch>
              <a:fillRect l="-11529" t="-11529" r="-11513" b="-115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850159" y="-2897899"/>
            <a:ext cx="1181100" cy="1320452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60403" y="2140703"/>
            <a:ext cx="7054894" cy="10668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9013882" y="2446217"/>
            <a:ext cx="2895851" cy="761295"/>
            <a:chOff x="8201082" y="2090313"/>
            <a:chExt cx="2895851" cy="761295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 rotWithShape="1">
            <a:blip r:embed="rId5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8335853" y="209031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1082" y="2595554"/>
              <a:ext cx="2895851" cy="256054"/>
            </a:xfrm>
            <a:prstGeom prst="rect">
              <a:avLst/>
            </a:prstGeom>
          </p:spPr>
        </p:pic>
      </p:grpSp>
      <p:sp>
        <p:nvSpPr>
          <p:cNvPr id="13" name="圆: 空心 12"/>
          <p:cNvSpPr/>
          <p:nvPr userDrawn="1"/>
        </p:nvSpPr>
        <p:spPr>
          <a:xfrm>
            <a:off x="1986523" y="1024614"/>
            <a:ext cx="4109742" cy="4109742"/>
          </a:xfrm>
          <a:prstGeom prst="donut">
            <a:avLst>
              <a:gd name="adj" fmla="val 9235"/>
            </a:avLst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35"/>
          <a:stretch>
            <a:fillRect/>
          </a:stretch>
        </p:blipFill>
        <p:spPr>
          <a:xfrm>
            <a:off x="4878746" y="-13844"/>
            <a:ext cx="7525799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" b="356"/>
          <a:stretch>
            <a:fillRect/>
          </a:stretch>
        </p:blipFill>
        <p:spPr>
          <a:xfrm>
            <a:off x="5270499" y="-13844"/>
            <a:ext cx="6921500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649" y="-13843"/>
            <a:ext cx="9178350" cy="6883762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35"/>
          <a:stretch>
            <a:fillRect/>
          </a:stretch>
        </p:blipFill>
        <p:spPr>
          <a:xfrm>
            <a:off x="4878746" y="-13844"/>
            <a:ext cx="7525799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855" r="14757"/>
          <a:stretch>
            <a:fillRect/>
          </a:stretch>
        </p:blipFill>
        <p:spPr>
          <a:xfrm>
            <a:off x="12951" y="-13844"/>
            <a:ext cx="12179048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6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6" y="0"/>
            <a:ext cx="12158227" cy="6858000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2010"/>
          <p:cNvSpPr txBox="1"/>
          <p:nvPr userDrawn="1"/>
        </p:nvSpPr>
        <p:spPr>
          <a:xfrm>
            <a:off x="921270" y="2093253"/>
            <a:ext cx="2282428" cy="78105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>
              <a:lnSpc>
                <a:spcPct val="83000"/>
              </a:lnSpc>
            </a:pPr>
            <a:r>
              <a:rPr lang="zh-CN" altLang="en-US" sz="6125" spc="-123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Object 2011"/>
          <p:cNvSpPr txBox="1"/>
          <p:nvPr userDrawn="1"/>
        </p:nvSpPr>
        <p:spPr>
          <a:xfrm>
            <a:off x="771525" y="3213440"/>
            <a:ext cx="2781300" cy="4572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/>
            <a:r>
              <a:rPr lang="en-US" altLang="zh-CN" sz="3000" spc="12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任意多边形: 形状 20"/>
          <p:cNvSpPr/>
          <p:nvPr userDrawn="1"/>
        </p:nvSpPr>
        <p:spPr>
          <a:xfrm>
            <a:off x="-21616" y="-26544"/>
            <a:ext cx="3958617" cy="68845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  <a:gd name="connsiteX0-1" fmla="*/ 5092700 w 9051317"/>
              <a:gd name="connsiteY0-2" fmla="*/ 0 h 6884544"/>
              <a:gd name="connsiteX1-3" fmla="*/ 8724495 w 9051317"/>
              <a:gd name="connsiteY1-4" fmla="*/ 12700 h 6884544"/>
              <a:gd name="connsiteX2-5" fmla="*/ 8832115 w 9051317"/>
              <a:gd name="connsiteY2-6" fmla="*/ 478995 h 6884544"/>
              <a:gd name="connsiteX3-7" fmla="*/ 9051317 w 9051317"/>
              <a:gd name="connsiteY3-8" fmla="*/ 2653428 h 6884544"/>
              <a:gd name="connsiteX4-9" fmla="*/ 8203435 w 9051317"/>
              <a:gd name="connsiteY4-10" fmla="*/ 6853135 h 6884544"/>
              <a:gd name="connsiteX5-11" fmla="*/ 8189236 w 9051317"/>
              <a:gd name="connsiteY5-12" fmla="*/ 6884544 h 6884544"/>
              <a:gd name="connsiteX6-13" fmla="*/ 0 w 9051317"/>
              <a:gd name="connsiteY6-14" fmla="*/ 6884544 h 6884544"/>
              <a:gd name="connsiteX7-15" fmla="*/ 5092700 w 9051317"/>
              <a:gd name="connsiteY7-16" fmla="*/ 0 h 6884544"/>
              <a:gd name="connsiteX0-17" fmla="*/ 0 w 3958617"/>
              <a:gd name="connsiteY0-18" fmla="*/ 0 h 6884544"/>
              <a:gd name="connsiteX1-19" fmla="*/ 3631795 w 3958617"/>
              <a:gd name="connsiteY1-20" fmla="*/ 12700 h 6884544"/>
              <a:gd name="connsiteX2-21" fmla="*/ 3739415 w 3958617"/>
              <a:gd name="connsiteY2-22" fmla="*/ 478995 h 6884544"/>
              <a:gd name="connsiteX3-23" fmla="*/ 3958617 w 3958617"/>
              <a:gd name="connsiteY3-24" fmla="*/ 2653428 h 6884544"/>
              <a:gd name="connsiteX4-25" fmla="*/ 3110735 w 3958617"/>
              <a:gd name="connsiteY4-26" fmla="*/ 6853135 h 6884544"/>
              <a:gd name="connsiteX5-27" fmla="*/ 3096536 w 3958617"/>
              <a:gd name="connsiteY5-28" fmla="*/ 6884544 h 6884544"/>
              <a:gd name="connsiteX6-29" fmla="*/ 0 w 3958617"/>
              <a:gd name="connsiteY6-30" fmla="*/ 6884544 h 6884544"/>
              <a:gd name="connsiteX7-31" fmla="*/ 0 w 3958617"/>
              <a:gd name="connsiteY7-32" fmla="*/ 0 h 688454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958617" h="6884544">
                <a:moveTo>
                  <a:pt x="0" y="0"/>
                </a:moveTo>
                <a:lnTo>
                  <a:pt x="3631795" y="12700"/>
                </a:lnTo>
                <a:lnTo>
                  <a:pt x="3739415" y="478995"/>
                </a:lnTo>
                <a:cubicBezTo>
                  <a:pt x="3883139" y="1181357"/>
                  <a:pt x="3958617" y="1908578"/>
                  <a:pt x="3958617" y="2653428"/>
                </a:cubicBezTo>
                <a:cubicBezTo>
                  <a:pt x="3958617" y="4143128"/>
                  <a:pt x="3656707" y="5562314"/>
                  <a:pt x="3110735" y="6853135"/>
                </a:cubicBezTo>
                <a:lnTo>
                  <a:pt x="3096536" y="6884544"/>
                </a:lnTo>
                <a:lnTo>
                  <a:pt x="0" y="68845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任意多边形: 形状 21"/>
          <p:cNvSpPr/>
          <p:nvPr userDrawn="1"/>
        </p:nvSpPr>
        <p:spPr>
          <a:xfrm>
            <a:off x="-8917" y="-26544"/>
            <a:ext cx="3670300" cy="68845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  <a:gd name="connsiteX0-1" fmla="*/ 4523504 w 7775476"/>
              <a:gd name="connsiteY0-2" fmla="*/ 0 h 6870674"/>
              <a:gd name="connsiteX1-3" fmla="*/ 7326808 w 7775476"/>
              <a:gd name="connsiteY1-4" fmla="*/ 12674 h 6870674"/>
              <a:gd name="connsiteX2-5" fmla="*/ 7370317 w 7775476"/>
              <a:gd name="connsiteY2-6" fmla="*/ 119746 h 6870674"/>
              <a:gd name="connsiteX3-7" fmla="*/ 7775476 w 7775476"/>
              <a:gd name="connsiteY3-8" fmla="*/ 2347313 h 6870674"/>
              <a:gd name="connsiteX4-9" fmla="*/ 6040912 w 7775476"/>
              <a:gd name="connsiteY4-10" fmla="*/ 6703392 h 6870674"/>
              <a:gd name="connsiteX5-11" fmla="*/ 5876541 w 7775476"/>
              <a:gd name="connsiteY5-12" fmla="*/ 6870674 h 6870674"/>
              <a:gd name="connsiteX6-13" fmla="*/ 0 w 7775476"/>
              <a:gd name="connsiteY6-14" fmla="*/ 6870674 h 6870674"/>
              <a:gd name="connsiteX7-15" fmla="*/ 4523504 w 7775476"/>
              <a:gd name="connsiteY7-16" fmla="*/ 0 h 6870674"/>
              <a:gd name="connsiteX0-17" fmla="*/ 0 w 3251972"/>
              <a:gd name="connsiteY0-18" fmla="*/ 0 h 6870674"/>
              <a:gd name="connsiteX1-19" fmla="*/ 2803304 w 3251972"/>
              <a:gd name="connsiteY1-20" fmla="*/ 12674 h 6870674"/>
              <a:gd name="connsiteX2-21" fmla="*/ 2846813 w 3251972"/>
              <a:gd name="connsiteY2-22" fmla="*/ 119746 h 6870674"/>
              <a:gd name="connsiteX3-23" fmla="*/ 3251972 w 3251972"/>
              <a:gd name="connsiteY3-24" fmla="*/ 2347313 h 6870674"/>
              <a:gd name="connsiteX4-25" fmla="*/ 1517408 w 3251972"/>
              <a:gd name="connsiteY4-26" fmla="*/ 6703392 h 6870674"/>
              <a:gd name="connsiteX5-27" fmla="*/ 1353037 w 3251972"/>
              <a:gd name="connsiteY5-28" fmla="*/ 6870674 h 6870674"/>
              <a:gd name="connsiteX6-29" fmla="*/ 0 w 3251972"/>
              <a:gd name="connsiteY6-30" fmla="*/ 6858000 h 6870674"/>
              <a:gd name="connsiteX7-31" fmla="*/ 0 w 3251972"/>
              <a:gd name="connsiteY7-32" fmla="*/ 0 h 68706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251972" h="6870674">
                <a:moveTo>
                  <a:pt x="0" y="0"/>
                </a:moveTo>
                <a:lnTo>
                  <a:pt x="2803304" y="12674"/>
                </a:lnTo>
                <a:lnTo>
                  <a:pt x="2846813" y="119746"/>
                </a:lnTo>
                <a:cubicBezTo>
                  <a:pt x="3108925" y="814337"/>
                  <a:pt x="3251972" y="1564616"/>
                  <a:pt x="3251972" y="2347313"/>
                </a:cubicBezTo>
                <a:cubicBezTo>
                  <a:pt x="3251972" y="4024521"/>
                  <a:pt x="2595123" y="5552872"/>
                  <a:pt x="1517408" y="6703392"/>
                </a:cubicBezTo>
                <a:lnTo>
                  <a:pt x="1353037" y="687067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Object 109"/>
          <p:cNvSpPr txBox="1"/>
          <p:nvPr userDrawn="1"/>
        </p:nvSpPr>
        <p:spPr>
          <a:xfrm>
            <a:off x="662967" y="1546526"/>
            <a:ext cx="2146653" cy="877385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 defTabSz="457200">
              <a:lnSpc>
                <a:spcPct val="105000"/>
              </a:lnSpc>
            </a:pPr>
            <a:r>
              <a:rPr lang="zh-CN" altLang="en-US" sz="4400" b="1" spc="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en-US" altLang="zh-CN" sz="4400" b="1" spc="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直接连接符 23"/>
          <p:cNvCxnSpPr/>
          <p:nvPr userDrawn="1"/>
        </p:nvCxnSpPr>
        <p:spPr>
          <a:xfrm>
            <a:off x="978420" y="2566566"/>
            <a:ext cx="148582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1119809" y="2801269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3066615"/>
            <a:ext cx="10272409" cy="724770"/>
          </a:xfrm>
          <a:prstGeom prst="rect">
            <a:avLst/>
          </a:prstGeom>
          <a:noFill/>
          <a:effectLst/>
        </p:spPr>
        <p:txBody>
          <a:bodyPr anchor="b"/>
          <a:lstStyle>
            <a:lvl1pPr algn="ctr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054966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31" name="矩形: 剪去单角 30"/>
          <p:cNvSpPr/>
          <p:nvPr userDrawn="1"/>
        </p:nvSpPr>
        <p:spPr>
          <a:xfrm rot="5400000" flipV="1">
            <a:off x="6070791" y="736789"/>
            <a:ext cx="45719" cy="12196703"/>
          </a:xfrm>
          <a:prstGeom prst="snip1Rect">
            <a:avLst>
              <a:gd name="adj" fmla="val 0"/>
            </a:avLst>
          </a:prstGeom>
          <a:solidFill>
            <a:schemeClr val="bg2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: 圆顶角 9"/>
          <p:cNvSpPr/>
          <p:nvPr userDrawn="1"/>
        </p:nvSpPr>
        <p:spPr>
          <a:xfrm flipV="1">
            <a:off x="0" y="-1"/>
            <a:ext cx="12192000" cy="2411846"/>
          </a:xfrm>
          <a:prstGeom prst="round2SameRect">
            <a:avLst>
              <a:gd name="adj1" fmla="val 38659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标题 13"/>
          <p:cNvSpPr txBox="1"/>
          <p:nvPr userDrawn="1"/>
        </p:nvSpPr>
        <p:spPr>
          <a:xfrm>
            <a:off x="9836672" y="-510395"/>
            <a:ext cx="2483796" cy="492319"/>
          </a:xfrm>
          <a:prstGeom prst="rect">
            <a:avLst/>
          </a:prstGeom>
          <a:noFill/>
          <a:effectLst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300">
                <a:solidFill>
                  <a:srgbClr val="A62038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800" b="0" i="1" dirty="0"/>
              <a:t>SJTU</a:t>
            </a:r>
            <a:endParaRPr lang="zh-CN" altLang="en-US" sz="1800" b="0" i="1" dirty="0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8330949" y="732786"/>
            <a:ext cx="2895851" cy="747975"/>
            <a:chOff x="1142749" y="5535283"/>
            <a:chExt cx="2895851" cy="74797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2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24AD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" b="356"/>
          <a:stretch>
            <a:fillRect/>
          </a:stretch>
        </p:blipFill>
        <p:spPr>
          <a:xfrm>
            <a:off x="5270499" y="-13844"/>
            <a:ext cx="6921500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4AD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418471" y="1216448"/>
            <a:ext cx="10468729" cy="775349"/>
          </a:xfrm>
          <a:prstGeom prst="rect">
            <a:avLst/>
          </a:prstGeom>
          <a:noFill/>
          <a:effectLst/>
        </p:spPr>
        <p:txBody>
          <a:bodyPr anchor="ctr"/>
          <a:lstStyle>
            <a:lvl1pPr algn="l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418471" y="2746674"/>
            <a:ext cx="9845113" cy="1534265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418471" y="2344233"/>
            <a:ext cx="9554329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圆顶角 11"/>
          <p:cNvSpPr/>
          <p:nvPr userDrawn="1"/>
        </p:nvSpPr>
        <p:spPr>
          <a:xfrm rot="16200000" flipV="1">
            <a:off x="-2540271" y="3174998"/>
            <a:ext cx="5817139" cy="736601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6033" y="748756"/>
            <a:ext cx="564529" cy="6311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一般样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5" name="平行四边形 4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92D050"/>
              </a:buClr>
              <a:buFont typeface="Wingdings" panose="05000000000000000000" pitchFamily="2" charset="2"/>
              <a:buChar char="p"/>
              <a:defRPr sz="2400" b="1" spc="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800" spc="300">
                <a:solidFill>
                  <a:schemeClr val="bg2">
                    <a:lumMod val="7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600" spc="300">
                <a:solidFill>
                  <a:schemeClr val="bg2">
                    <a:lumMod val="7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400" spc="3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矩形: 圆顶角 8"/>
          <p:cNvSpPr/>
          <p:nvPr userDrawn="1"/>
        </p:nvSpPr>
        <p:spPr>
          <a:xfrm flipV="1">
            <a:off x="971883" y="1163586"/>
            <a:ext cx="1155300" cy="6856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无短线，有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572674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平行四边形 12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  <p:sp>
        <p:nvSpPr>
          <p:cNvPr id="9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lang="zh-CN" altLang="en-US" sz="2400" b="1" kern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8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6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4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marL="363855" lvl="0" indent="-363855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175F8B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01">
    <p:bg>
      <p:bgPr>
        <a:solidFill>
          <a:srgbClr val="175F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 userDrawn="1"/>
        </p:nvSpPr>
        <p:spPr>
          <a:xfrm>
            <a:off x="2371344" y="1409700"/>
            <a:ext cx="3340100" cy="3340100"/>
          </a:xfrm>
          <a:prstGeom prst="ellipse">
            <a:avLst/>
          </a:prstGeom>
          <a:blipFill dpi="0" rotWithShape="1">
            <a:blip r:embed="rId2">
              <a:alphaModFix amt="15000"/>
            </a:blip>
            <a:srcRect/>
            <a:stretch>
              <a:fillRect l="-11529" t="-11529" r="-11513" b="-115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850159" y="-2897899"/>
            <a:ext cx="1181100" cy="1320452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60403" y="2140703"/>
            <a:ext cx="7054894" cy="10668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9013882" y="2446217"/>
            <a:ext cx="2895851" cy="761295"/>
            <a:chOff x="8201082" y="2090313"/>
            <a:chExt cx="2895851" cy="761295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 rotWithShape="1">
            <a:blip r:embed="rId5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8335853" y="209031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1082" y="2595554"/>
              <a:ext cx="2895851" cy="256054"/>
            </a:xfrm>
            <a:prstGeom prst="rect">
              <a:avLst/>
            </a:prstGeom>
          </p:spPr>
        </p:pic>
      </p:grpSp>
      <p:sp>
        <p:nvSpPr>
          <p:cNvPr id="13" name="圆: 空心 12"/>
          <p:cNvSpPr/>
          <p:nvPr userDrawn="1"/>
        </p:nvSpPr>
        <p:spPr>
          <a:xfrm>
            <a:off x="1986523" y="1024614"/>
            <a:ext cx="4109742" cy="4109742"/>
          </a:xfrm>
          <a:prstGeom prst="donut">
            <a:avLst>
              <a:gd name="adj" fmla="val 9235"/>
            </a:avLst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649" y="-13843"/>
            <a:ext cx="9178350" cy="6883762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855" r="14757"/>
          <a:stretch>
            <a:fillRect/>
          </a:stretch>
        </p:blipFill>
        <p:spPr>
          <a:xfrm>
            <a:off x="12951" y="-13844"/>
            <a:ext cx="12179048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6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" b="356"/>
          <a:stretch>
            <a:fillRect/>
          </a:stretch>
        </p:blipFill>
        <p:spPr>
          <a:xfrm>
            <a:off x="5270499" y="-13844"/>
            <a:ext cx="6921500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6" y="0"/>
            <a:ext cx="12158227" cy="6858000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2010"/>
          <p:cNvSpPr txBox="1"/>
          <p:nvPr userDrawn="1"/>
        </p:nvSpPr>
        <p:spPr>
          <a:xfrm>
            <a:off x="921270" y="2093253"/>
            <a:ext cx="2282428" cy="78105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>
              <a:lnSpc>
                <a:spcPct val="83000"/>
              </a:lnSpc>
            </a:pPr>
            <a:r>
              <a:rPr lang="zh-CN" altLang="en-US" sz="6125" spc="-123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Object 2011"/>
          <p:cNvSpPr txBox="1"/>
          <p:nvPr userDrawn="1"/>
        </p:nvSpPr>
        <p:spPr>
          <a:xfrm>
            <a:off x="771525" y="3213440"/>
            <a:ext cx="2781300" cy="4572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/>
            <a:r>
              <a:rPr lang="en-US" altLang="zh-CN" sz="3000" spc="12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任意多边形: 形状 20"/>
          <p:cNvSpPr/>
          <p:nvPr userDrawn="1"/>
        </p:nvSpPr>
        <p:spPr>
          <a:xfrm>
            <a:off x="-21616" y="-26544"/>
            <a:ext cx="3958617" cy="68845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  <a:gd name="connsiteX0-1" fmla="*/ 5092700 w 9051317"/>
              <a:gd name="connsiteY0-2" fmla="*/ 0 h 6884544"/>
              <a:gd name="connsiteX1-3" fmla="*/ 8724495 w 9051317"/>
              <a:gd name="connsiteY1-4" fmla="*/ 12700 h 6884544"/>
              <a:gd name="connsiteX2-5" fmla="*/ 8832115 w 9051317"/>
              <a:gd name="connsiteY2-6" fmla="*/ 478995 h 6884544"/>
              <a:gd name="connsiteX3-7" fmla="*/ 9051317 w 9051317"/>
              <a:gd name="connsiteY3-8" fmla="*/ 2653428 h 6884544"/>
              <a:gd name="connsiteX4-9" fmla="*/ 8203435 w 9051317"/>
              <a:gd name="connsiteY4-10" fmla="*/ 6853135 h 6884544"/>
              <a:gd name="connsiteX5-11" fmla="*/ 8189236 w 9051317"/>
              <a:gd name="connsiteY5-12" fmla="*/ 6884544 h 6884544"/>
              <a:gd name="connsiteX6-13" fmla="*/ 0 w 9051317"/>
              <a:gd name="connsiteY6-14" fmla="*/ 6884544 h 6884544"/>
              <a:gd name="connsiteX7-15" fmla="*/ 5092700 w 9051317"/>
              <a:gd name="connsiteY7-16" fmla="*/ 0 h 6884544"/>
              <a:gd name="connsiteX0-17" fmla="*/ 0 w 3958617"/>
              <a:gd name="connsiteY0-18" fmla="*/ 0 h 6884544"/>
              <a:gd name="connsiteX1-19" fmla="*/ 3631795 w 3958617"/>
              <a:gd name="connsiteY1-20" fmla="*/ 12700 h 6884544"/>
              <a:gd name="connsiteX2-21" fmla="*/ 3739415 w 3958617"/>
              <a:gd name="connsiteY2-22" fmla="*/ 478995 h 6884544"/>
              <a:gd name="connsiteX3-23" fmla="*/ 3958617 w 3958617"/>
              <a:gd name="connsiteY3-24" fmla="*/ 2653428 h 6884544"/>
              <a:gd name="connsiteX4-25" fmla="*/ 3110735 w 3958617"/>
              <a:gd name="connsiteY4-26" fmla="*/ 6853135 h 6884544"/>
              <a:gd name="connsiteX5-27" fmla="*/ 3096536 w 3958617"/>
              <a:gd name="connsiteY5-28" fmla="*/ 6884544 h 6884544"/>
              <a:gd name="connsiteX6-29" fmla="*/ 0 w 3958617"/>
              <a:gd name="connsiteY6-30" fmla="*/ 6884544 h 6884544"/>
              <a:gd name="connsiteX7-31" fmla="*/ 0 w 3958617"/>
              <a:gd name="connsiteY7-32" fmla="*/ 0 h 688454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958617" h="6884544">
                <a:moveTo>
                  <a:pt x="0" y="0"/>
                </a:moveTo>
                <a:lnTo>
                  <a:pt x="3631795" y="12700"/>
                </a:lnTo>
                <a:lnTo>
                  <a:pt x="3739415" y="478995"/>
                </a:lnTo>
                <a:cubicBezTo>
                  <a:pt x="3883139" y="1181357"/>
                  <a:pt x="3958617" y="1908578"/>
                  <a:pt x="3958617" y="2653428"/>
                </a:cubicBezTo>
                <a:cubicBezTo>
                  <a:pt x="3958617" y="4143128"/>
                  <a:pt x="3656707" y="5562314"/>
                  <a:pt x="3110735" y="6853135"/>
                </a:cubicBezTo>
                <a:lnTo>
                  <a:pt x="3096536" y="6884544"/>
                </a:lnTo>
                <a:lnTo>
                  <a:pt x="0" y="68845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任意多边形: 形状 21"/>
          <p:cNvSpPr/>
          <p:nvPr userDrawn="1"/>
        </p:nvSpPr>
        <p:spPr>
          <a:xfrm>
            <a:off x="-8917" y="-26544"/>
            <a:ext cx="3670300" cy="68845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  <a:gd name="connsiteX0-1" fmla="*/ 4523504 w 7775476"/>
              <a:gd name="connsiteY0-2" fmla="*/ 0 h 6870674"/>
              <a:gd name="connsiteX1-3" fmla="*/ 7326808 w 7775476"/>
              <a:gd name="connsiteY1-4" fmla="*/ 12674 h 6870674"/>
              <a:gd name="connsiteX2-5" fmla="*/ 7370317 w 7775476"/>
              <a:gd name="connsiteY2-6" fmla="*/ 119746 h 6870674"/>
              <a:gd name="connsiteX3-7" fmla="*/ 7775476 w 7775476"/>
              <a:gd name="connsiteY3-8" fmla="*/ 2347313 h 6870674"/>
              <a:gd name="connsiteX4-9" fmla="*/ 6040912 w 7775476"/>
              <a:gd name="connsiteY4-10" fmla="*/ 6703392 h 6870674"/>
              <a:gd name="connsiteX5-11" fmla="*/ 5876541 w 7775476"/>
              <a:gd name="connsiteY5-12" fmla="*/ 6870674 h 6870674"/>
              <a:gd name="connsiteX6-13" fmla="*/ 0 w 7775476"/>
              <a:gd name="connsiteY6-14" fmla="*/ 6870674 h 6870674"/>
              <a:gd name="connsiteX7-15" fmla="*/ 4523504 w 7775476"/>
              <a:gd name="connsiteY7-16" fmla="*/ 0 h 6870674"/>
              <a:gd name="connsiteX0-17" fmla="*/ 0 w 3251972"/>
              <a:gd name="connsiteY0-18" fmla="*/ 0 h 6870674"/>
              <a:gd name="connsiteX1-19" fmla="*/ 2803304 w 3251972"/>
              <a:gd name="connsiteY1-20" fmla="*/ 12674 h 6870674"/>
              <a:gd name="connsiteX2-21" fmla="*/ 2846813 w 3251972"/>
              <a:gd name="connsiteY2-22" fmla="*/ 119746 h 6870674"/>
              <a:gd name="connsiteX3-23" fmla="*/ 3251972 w 3251972"/>
              <a:gd name="connsiteY3-24" fmla="*/ 2347313 h 6870674"/>
              <a:gd name="connsiteX4-25" fmla="*/ 1517408 w 3251972"/>
              <a:gd name="connsiteY4-26" fmla="*/ 6703392 h 6870674"/>
              <a:gd name="connsiteX5-27" fmla="*/ 1353037 w 3251972"/>
              <a:gd name="connsiteY5-28" fmla="*/ 6870674 h 6870674"/>
              <a:gd name="connsiteX6-29" fmla="*/ 0 w 3251972"/>
              <a:gd name="connsiteY6-30" fmla="*/ 6858000 h 6870674"/>
              <a:gd name="connsiteX7-31" fmla="*/ 0 w 3251972"/>
              <a:gd name="connsiteY7-32" fmla="*/ 0 h 68706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251972" h="6870674">
                <a:moveTo>
                  <a:pt x="0" y="0"/>
                </a:moveTo>
                <a:lnTo>
                  <a:pt x="2803304" y="12674"/>
                </a:lnTo>
                <a:lnTo>
                  <a:pt x="2846813" y="119746"/>
                </a:lnTo>
                <a:cubicBezTo>
                  <a:pt x="3108925" y="814337"/>
                  <a:pt x="3251972" y="1564616"/>
                  <a:pt x="3251972" y="2347313"/>
                </a:cubicBezTo>
                <a:cubicBezTo>
                  <a:pt x="3251972" y="4024521"/>
                  <a:pt x="2595123" y="5552872"/>
                  <a:pt x="1517408" y="6703392"/>
                </a:cubicBezTo>
                <a:lnTo>
                  <a:pt x="1353037" y="687067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Object 109"/>
          <p:cNvSpPr txBox="1"/>
          <p:nvPr userDrawn="1"/>
        </p:nvSpPr>
        <p:spPr>
          <a:xfrm>
            <a:off x="662967" y="1546526"/>
            <a:ext cx="2146653" cy="877385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 defTabSz="457200">
              <a:lnSpc>
                <a:spcPct val="105000"/>
              </a:lnSpc>
            </a:pPr>
            <a:r>
              <a:rPr lang="zh-CN" altLang="en-US" sz="4400" b="1" spc="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en-US" altLang="zh-CN" sz="4400" b="1" spc="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直接连接符 23"/>
          <p:cNvCxnSpPr/>
          <p:nvPr userDrawn="1"/>
        </p:nvCxnSpPr>
        <p:spPr>
          <a:xfrm>
            <a:off x="978420" y="2566566"/>
            <a:ext cx="148582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1119809" y="2801269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3066615"/>
            <a:ext cx="10272409" cy="724770"/>
          </a:xfrm>
          <a:prstGeom prst="rect">
            <a:avLst/>
          </a:prstGeom>
          <a:noFill/>
          <a:effectLst/>
        </p:spPr>
        <p:txBody>
          <a:bodyPr anchor="b"/>
          <a:lstStyle>
            <a:lvl1pPr algn="ctr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054966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31" name="矩形: 剪去单角 30"/>
          <p:cNvSpPr/>
          <p:nvPr userDrawn="1"/>
        </p:nvSpPr>
        <p:spPr>
          <a:xfrm rot="5400000" flipV="1">
            <a:off x="6070791" y="736789"/>
            <a:ext cx="45719" cy="12196703"/>
          </a:xfrm>
          <a:prstGeom prst="snip1Rect">
            <a:avLst>
              <a:gd name="adj" fmla="val 0"/>
            </a:avLst>
          </a:prstGeom>
          <a:solidFill>
            <a:schemeClr val="bg2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: 圆顶角 9"/>
          <p:cNvSpPr/>
          <p:nvPr userDrawn="1"/>
        </p:nvSpPr>
        <p:spPr>
          <a:xfrm flipV="1">
            <a:off x="0" y="-1"/>
            <a:ext cx="12192000" cy="2411846"/>
          </a:xfrm>
          <a:prstGeom prst="round2SameRect">
            <a:avLst>
              <a:gd name="adj1" fmla="val 38659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标题 13"/>
          <p:cNvSpPr txBox="1"/>
          <p:nvPr userDrawn="1"/>
        </p:nvSpPr>
        <p:spPr>
          <a:xfrm>
            <a:off x="9836672" y="-510395"/>
            <a:ext cx="2483796" cy="492319"/>
          </a:xfrm>
          <a:prstGeom prst="rect">
            <a:avLst/>
          </a:prstGeom>
          <a:noFill/>
          <a:effectLst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300">
                <a:solidFill>
                  <a:srgbClr val="A62038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800" b="0" i="1" dirty="0"/>
              <a:t>SJTU</a:t>
            </a:r>
            <a:endParaRPr lang="zh-CN" altLang="en-US" sz="1800" b="0" i="1" dirty="0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8330949" y="732786"/>
            <a:ext cx="2895851" cy="747975"/>
            <a:chOff x="1142749" y="5535283"/>
            <a:chExt cx="2895851" cy="74797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2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4AD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24AD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649" y="-13843"/>
            <a:ext cx="9178350" cy="6883762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4AD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418471" y="1216448"/>
            <a:ext cx="10468729" cy="775349"/>
          </a:xfrm>
          <a:prstGeom prst="rect">
            <a:avLst/>
          </a:prstGeom>
          <a:noFill/>
          <a:effectLst/>
        </p:spPr>
        <p:txBody>
          <a:bodyPr anchor="ctr"/>
          <a:lstStyle>
            <a:lvl1pPr algn="l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418471" y="2746674"/>
            <a:ext cx="9845113" cy="1534265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418471" y="2344233"/>
            <a:ext cx="9554329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圆顶角 11"/>
          <p:cNvSpPr/>
          <p:nvPr userDrawn="1"/>
        </p:nvSpPr>
        <p:spPr>
          <a:xfrm rot="16200000" flipV="1">
            <a:off x="-2540271" y="3174998"/>
            <a:ext cx="5817139" cy="736601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6033" y="748756"/>
            <a:ext cx="564529" cy="6311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一般样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5" name="平行四边形 4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92D050"/>
              </a:buClr>
              <a:buFont typeface="Wingdings" panose="05000000000000000000" pitchFamily="2" charset="2"/>
              <a:buChar char="p"/>
              <a:defRPr sz="2400" b="1" spc="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800" spc="300">
                <a:solidFill>
                  <a:schemeClr val="bg2">
                    <a:lumMod val="7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600" spc="300">
                <a:solidFill>
                  <a:schemeClr val="bg2">
                    <a:lumMod val="7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400" spc="3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矩形: 圆顶角 8"/>
          <p:cNvSpPr/>
          <p:nvPr userDrawn="1"/>
        </p:nvSpPr>
        <p:spPr>
          <a:xfrm flipV="1">
            <a:off x="971883" y="1163586"/>
            <a:ext cx="1155300" cy="6856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无短线，有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572674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平行四边形 12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  <p:sp>
        <p:nvSpPr>
          <p:cNvPr id="9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lang="zh-CN" altLang="en-US" sz="2400" b="1" kern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8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6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4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marL="363855" lvl="0" indent="-363855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175F8B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01">
    <p:bg>
      <p:bgPr>
        <a:solidFill>
          <a:srgbClr val="175F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 userDrawn="1"/>
        </p:nvSpPr>
        <p:spPr>
          <a:xfrm>
            <a:off x="2371344" y="1409700"/>
            <a:ext cx="3340100" cy="3340100"/>
          </a:xfrm>
          <a:prstGeom prst="ellipse">
            <a:avLst/>
          </a:prstGeom>
          <a:blipFill dpi="0" rotWithShape="1">
            <a:blip r:embed="rId2">
              <a:alphaModFix amt="15000"/>
            </a:blip>
            <a:srcRect/>
            <a:stretch>
              <a:fillRect l="-11529" t="-11529" r="-11513" b="-115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850159" y="-2897899"/>
            <a:ext cx="1181100" cy="1320452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60403" y="2140703"/>
            <a:ext cx="7054894" cy="10668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9013882" y="2446217"/>
            <a:ext cx="2895851" cy="761295"/>
            <a:chOff x="8201082" y="2090313"/>
            <a:chExt cx="2895851" cy="761295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 rotWithShape="1">
            <a:blip r:embed="rId5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8335853" y="209031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1082" y="2595554"/>
              <a:ext cx="2895851" cy="256054"/>
            </a:xfrm>
            <a:prstGeom prst="rect">
              <a:avLst/>
            </a:prstGeom>
          </p:spPr>
        </p:pic>
      </p:grpSp>
      <p:sp>
        <p:nvSpPr>
          <p:cNvPr id="13" name="圆: 空心 12"/>
          <p:cNvSpPr/>
          <p:nvPr userDrawn="1"/>
        </p:nvSpPr>
        <p:spPr>
          <a:xfrm>
            <a:off x="1986523" y="1024614"/>
            <a:ext cx="4109742" cy="4109742"/>
          </a:xfrm>
          <a:prstGeom prst="donut">
            <a:avLst>
              <a:gd name="adj" fmla="val 9235"/>
            </a:avLst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35"/>
          <a:stretch>
            <a:fillRect/>
          </a:stretch>
        </p:blipFill>
        <p:spPr>
          <a:xfrm>
            <a:off x="4878746" y="-13844"/>
            <a:ext cx="7525799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" b="356"/>
          <a:stretch>
            <a:fillRect/>
          </a:stretch>
        </p:blipFill>
        <p:spPr>
          <a:xfrm>
            <a:off x="5270499" y="-13844"/>
            <a:ext cx="6921500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649" y="-13843"/>
            <a:ext cx="9178350" cy="6883762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855" r="14757"/>
          <a:stretch>
            <a:fillRect/>
          </a:stretch>
        </p:blipFill>
        <p:spPr>
          <a:xfrm>
            <a:off x="12951" y="-13844"/>
            <a:ext cx="12179048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6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855" r="14757"/>
          <a:stretch>
            <a:fillRect/>
          </a:stretch>
        </p:blipFill>
        <p:spPr>
          <a:xfrm>
            <a:off x="12951" y="-13844"/>
            <a:ext cx="12179048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6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6" y="0"/>
            <a:ext cx="12158227" cy="6858000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2010"/>
          <p:cNvSpPr txBox="1"/>
          <p:nvPr userDrawn="1"/>
        </p:nvSpPr>
        <p:spPr>
          <a:xfrm>
            <a:off x="921270" y="2093253"/>
            <a:ext cx="2282428" cy="78105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>
              <a:lnSpc>
                <a:spcPct val="83000"/>
              </a:lnSpc>
            </a:pPr>
            <a:r>
              <a:rPr lang="zh-CN" altLang="en-US" sz="6125" spc="-123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Object 2011"/>
          <p:cNvSpPr txBox="1"/>
          <p:nvPr userDrawn="1"/>
        </p:nvSpPr>
        <p:spPr>
          <a:xfrm>
            <a:off x="771525" y="3213440"/>
            <a:ext cx="2781300" cy="4572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/>
            <a:r>
              <a:rPr lang="en-US" altLang="zh-CN" sz="3000" spc="12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任意多边形: 形状 20"/>
          <p:cNvSpPr/>
          <p:nvPr userDrawn="1"/>
        </p:nvSpPr>
        <p:spPr>
          <a:xfrm>
            <a:off x="-21616" y="-26544"/>
            <a:ext cx="3958617" cy="68845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  <a:gd name="connsiteX0-1" fmla="*/ 5092700 w 9051317"/>
              <a:gd name="connsiteY0-2" fmla="*/ 0 h 6884544"/>
              <a:gd name="connsiteX1-3" fmla="*/ 8724495 w 9051317"/>
              <a:gd name="connsiteY1-4" fmla="*/ 12700 h 6884544"/>
              <a:gd name="connsiteX2-5" fmla="*/ 8832115 w 9051317"/>
              <a:gd name="connsiteY2-6" fmla="*/ 478995 h 6884544"/>
              <a:gd name="connsiteX3-7" fmla="*/ 9051317 w 9051317"/>
              <a:gd name="connsiteY3-8" fmla="*/ 2653428 h 6884544"/>
              <a:gd name="connsiteX4-9" fmla="*/ 8203435 w 9051317"/>
              <a:gd name="connsiteY4-10" fmla="*/ 6853135 h 6884544"/>
              <a:gd name="connsiteX5-11" fmla="*/ 8189236 w 9051317"/>
              <a:gd name="connsiteY5-12" fmla="*/ 6884544 h 6884544"/>
              <a:gd name="connsiteX6-13" fmla="*/ 0 w 9051317"/>
              <a:gd name="connsiteY6-14" fmla="*/ 6884544 h 6884544"/>
              <a:gd name="connsiteX7-15" fmla="*/ 5092700 w 9051317"/>
              <a:gd name="connsiteY7-16" fmla="*/ 0 h 6884544"/>
              <a:gd name="connsiteX0-17" fmla="*/ 0 w 3958617"/>
              <a:gd name="connsiteY0-18" fmla="*/ 0 h 6884544"/>
              <a:gd name="connsiteX1-19" fmla="*/ 3631795 w 3958617"/>
              <a:gd name="connsiteY1-20" fmla="*/ 12700 h 6884544"/>
              <a:gd name="connsiteX2-21" fmla="*/ 3739415 w 3958617"/>
              <a:gd name="connsiteY2-22" fmla="*/ 478995 h 6884544"/>
              <a:gd name="connsiteX3-23" fmla="*/ 3958617 w 3958617"/>
              <a:gd name="connsiteY3-24" fmla="*/ 2653428 h 6884544"/>
              <a:gd name="connsiteX4-25" fmla="*/ 3110735 w 3958617"/>
              <a:gd name="connsiteY4-26" fmla="*/ 6853135 h 6884544"/>
              <a:gd name="connsiteX5-27" fmla="*/ 3096536 w 3958617"/>
              <a:gd name="connsiteY5-28" fmla="*/ 6884544 h 6884544"/>
              <a:gd name="connsiteX6-29" fmla="*/ 0 w 3958617"/>
              <a:gd name="connsiteY6-30" fmla="*/ 6884544 h 6884544"/>
              <a:gd name="connsiteX7-31" fmla="*/ 0 w 3958617"/>
              <a:gd name="connsiteY7-32" fmla="*/ 0 h 688454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958617" h="6884544">
                <a:moveTo>
                  <a:pt x="0" y="0"/>
                </a:moveTo>
                <a:lnTo>
                  <a:pt x="3631795" y="12700"/>
                </a:lnTo>
                <a:lnTo>
                  <a:pt x="3739415" y="478995"/>
                </a:lnTo>
                <a:cubicBezTo>
                  <a:pt x="3883139" y="1181357"/>
                  <a:pt x="3958617" y="1908578"/>
                  <a:pt x="3958617" y="2653428"/>
                </a:cubicBezTo>
                <a:cubicBezTo>
                  <a:pt x="3958617" y="4143128"/>
                  <a:pt x="3656707" y="5562314"/>
                  <a:pt x="3110735" y="6853135"/>
                </a:cubicBezTo>
                <a:lnTo>
                  <a:pt x="3096536" y="6884544"/>
                </a:lnTo>
                <a:lnTo>
                  <a:pt x="0" y="68845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任意多边形: 形状 21"/>
          <p:cNvSpPr/>
          <p:nvPr userDrawn="1"/>
        </p:nvSpPr>
        <p:spPr>
          <a:xfrm>
            <a:off x="-8917" y="-26544"/>
            <a:ext cx="3670300" cy="68845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  <a:gd name="connsiteX0-1" fmla="*/ 4523504 w 7775476"/>
              <a:gd name="connsiteY0-2" fmla="*/ 0 h 6870674"/>
              <a:gd name="connsiteX1-3" fmla="*/ 7326808 w 7775476"/>
              <a:gd name="connsiteY1-4" fmla="*/ 12674 h 6870674"/>
              <a:gd name="connsiteX2-5" fmla="*/ 7370317 w 7775476"/>
              <a:gd name="connsiteY2-6" fmla="*/ 119746 h 6870674"/>
              <a:gd name="connsiteX3-7" fmla="*/ 7775476 w 7775476"/>
              <a:gd name="connsiteY3-8" fmla="*/ 2347313 h 6870674"/>
              <a:gd name="connsiteX4-9" fmla="*/ 6040912 w 7775476"/>
              <a:gd name="connsiteY4-10" fmla="*/ 6703392 h 6870674"/>
              <a:gd name="connsiteX5-11" fmla="*/ 5876541 w 7775476"/>
              <a:gd name="connsiteY5-12" fmla="*/ 6870674 h 6870674"/>
              <a:gd name="connsiteX6-13" fmla="*/ 0 w 7775476"/>
              <a:gd name="connsiteY6-14" fmla="*/ 6870674 h 6870674"/>
              <a:gd name="connsiteX7-15" fmla="*/ 4523504 w 7775476"/>
              <a:gd name="connsiteY7-16" fmla="*/ 0 h 6870674"/>
              <a:gd name="connsiteX0-17" fmla="*/ 0 w 3251972"/>
              <a:gd name="connsiteY0-18" fmla="*/ 0 h 6870674"/>
              <a:gd name="connsiteX1-19" fmla="*/ 2803304 w 3251972"/>
              <a:gd name="connsiteY1-20" fmla="*/ 12674 h 6870674"/>
              <a:gd name="connsiteX2-21" fmla="*/ 2846813 w 3251972"/>
              <a:gd name="connsiteY2-22" fmla="*/ 119746 h 6870674"/>
              <a:gd name="connsiteX3-23" fmla="*/ 3251972 w 3251972"/>
              <a:gd name="connsiteY3-24" fmla="*/ 2347313 h 6870674"/>
              <a:gd name="connsiteX4-25" fmla="*/ 1517408 w 3251972"/>
              <a:gd name="connsiteY4-26" fmla="*/ 6703392 h 6870674"/>
              <a:gd name="connsiteX5-27" fmla="*/ 1353037 w 3251972"/>
              <a:gd name="connsiteY5-28" fmla="*/ 6870674 h 6870674"/>
              <a:gd name="connsiteX6-29" fmla="*/ 0 w 3251972"/>
              <a:gd name="connsiteY6-30" fmla="*/ 6858000 h 6870674"/>
              <a:gd name="connsiteX7-31" fmla="*/ 0 w 3251972"/>
              <a:gd name="connsiteY7-32" fmla="*/ 0 h 68706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251972" h="6870674">
                <a:moveTo>
                  <a:pt x="0" y="0"/>
                </a:moveTo>
                <a:lnTo>
                  <a:pt x="2803304" y="12674"/>
                </a:lnTo>
                <a:lnTo>
                  <a:pt x="2846813" y="119746"/>
                </a:lnTo>
                <a:cubicBezTo>
                  <a:pt x="3108925" y="814337"/>
                  <a:pt x="3251972" y="1564616"/>
                  <a:pt x="3251972" y="2347313"/>
                </a:cubicBezTo>
                <a:cubicBezTo>
                  <a:pt x="3251972" y="4024521"/>
                  <a:pt x="2595123" y="5552872"/>
                  <a:pt x="1517408" y="6703392"/>
                </a:cubicBezTo>
                <a:lnTo>
                  <a:pt x="1353037" y="687067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Object 109"/>
          <p:cNvSpPr txBox="1"/>
          <p:nvPr userDrawn="1"/>
        </p:nvSpPr>
        <p:spPr>
          <a:xfrm>
            <a:off x="662967" y="1546526"/>
            <a:ext cx="2146653" cy="877385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 defTabSz="457200">
              <a:lnSpc>
                <a:spcPct val="105000"/>
              </a:lnSpc>
            </a:pPr>
            <a:r>
              <a:rPr lang="zh-CN" altLang="en-US" sz="4400" b="1" spc="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en-US" altLang="zh-CN" sz="4400" b="1" spc="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直接连接符 23"/>
          <p:cNvCxnSpPr/>
          <p:nvPr userDrawn="1"/>
        </p:nvCxnSpPr>
        <p:spPr>
          <a:xfrm>
            <a:off x="978420" y="2566566"/>
            <a:ext cx="148582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1119809" y="2801269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3066615"/>
            <a:ext cx="10272409" cy="724770"/>
          </a:xfrm>
          <a:prstGeom prst="rect">
            <a:avLst/>
          </a:prstGeom>
          <a:noFill/>
          <a:effectLst/>
        </p:spPr>
        <p:txBody>
          <a:bodyPr anchor="b"/>
          <a:lstStyle>
            <a:lvl1pPr algn="ctr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054966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31" name="矩形: 剪去单角 30"/>
          <p:cNvSpPr/>
          <p:nvPr userDrawn="1"/>
        </p:nvSpPr>
        <p:spPr>
          <a:xfrm rot="5400000" flipV="1">
            <a:off x="6070791" y="736789"/>
            <a:ext cx="45719" cy="12196703"/>
          </a:xfrm>
          <a:prstGeom prst="snip1Rect">
            <a:avLst>
              <a:gd name="adj" fmla="val 0"/>
            </a:avLst>
          </a:prstGeom>
          <a:solidFill>
            <a:schemeClr val="bg2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: 圆顶角 9"/>
          <p:cNvSpPr/>
          <p:nvPr userDrawn="1"/>
        </p:nvSpPr>
        <p:spPr>
          <a:xfrm flipV="1">
            <a:off x="0" y="-1"/>
            <a:ext cx="12192000" cy="2411846"/>
          </a:xfrm>
          <a:prstGeom prst="round2SameRect">
            <a:avLst>
              <a:gd name="adj1" fmla="val 38659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标题 13"/>
          <p:cNvSpPr txBox="1"/>
          <p:nvPr userDrawn="1"/>
        </p:nvSpPr>
        <p:spPr>
          <a:xfrm>
            <a:off x="9836672" y="-510395"/>
            <a:ext cx="2483796" cy="492319"/>
          </a:xfrm>
          <a:prstGeom prst="rect">
            <a:avLst/>
          </a:prstGeom>
          <a:noFill/>
          <a:effectLst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300">
                <a:solidFill>
                  <a:srgbClr val="A62038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800" b="0" i="1" dirty="0"/>
              <a:t>SJTU</a:t>
            </a:r>
            <a:endParaRPr lang="zh-CN" altLang="en-US" sz="1800" b="0" i="1" dirty="0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8330949" y="732786"/>
            <a:ext cx="2895851" cy="747975"/>
            <a:chOff x="1142749" y="5535283"/>
            <a:chExt cx="2895851" cy="74797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2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24AD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6" y="0"/>
            <a:ext cx="12158227" cy="6858000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4AD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418471" y="1216448"/>
            <a:ext cx="10468729" cy="775349"/>
          </a:xfrm>
          <a:prstGeom prst="rect">
            <a:avLst/>
          </a:prstGeom>
          <a:noFill/>
          <a:effectLst/>
        </p:spPr>
        <p:txBody>
          <a:bodyPr anchor="ctr"/>
          <a:lstStyle>
            <a:lvl1pPr algn="l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418471" y="2746674"/>
            <a:ext cx="9845113" cy="1534265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418471" y="2344233"/>
            <a:ext cx="9554329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圆顶角 11"/>
          <p:cNvSpPr/>
          <p:nvPr userDrawn="1"/>
        </p:nvSpPr>
        <p:spPr>
          <a:xfrm rot="16200000" flipV="1">
            <a:off x="-2540271" y="3174998"/>
            <a:ext cx="5817139" cy="736601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6033" y="748756"/>
            <a:ext cx="564529" cy="6311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一般样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5" name="平行四边形 4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92D050"/>
              </a:buClr>
              <a:buFont typeface="Wingdings" panose="05000000000000000000" pitchFamily="2" charset="2"/>
              <a:buChar char="p"/>
              <a:defRPr sz="2400" b="1" spc="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800" spc="300">
                <a:solidFill>
                  <a:schemeClr val="bg2">
                    <a:lumMod val="7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600" spc="300">
                <a:solidFill>
                  <a:schemeClr val="bg2">
                    <a:lumMod val="7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400" spc="3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矩形: 圆顶角 8"/>
          <p:cNvSpPr/>
          <p:nvPr userDrawn="1"/>
        </p:nvSpPr>
        <p:spPr>
          <a:xfrm flipV="1">
            <a:off x="971883" y="1163586"/>
            <a:ext cx="1155300" cy="6856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无短线，有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572674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平行四边形 12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  <p:sp>
        <p:nvSpPr>
          <p:cNvPr id="9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lang="zh-CN" altLang="en-US" sz="2400" b="1" kern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8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6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4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marL="363855" lvl="0" indent="-363855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175F8B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01">
    <p:bg>
      <p:bgPr>
        <a:solidFill>
          <a:srgbClr val="175F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 userDrawn="1"/>
        </p:nvSpPr>
        <p:spPr>
          <a:xfrm>
            <a:off x="2371344" y="1409700"/>
            <a:ext cx="3340100" cy="3340100"/>
          </a:xfrm>
          <a:prstGeom prst="ellipse">
            <a:avLst/>
          </a:prstGeom>
          <a:blipFill dpi="0" rotWithShape="1">
            <a:blip r:embed="rId2">
              <a:alphaModFix amt="15000"/>
            </a:blip>
            <a:srcRect/>
            <a:stretch>
              <a:fillRect l="-11529" t="-11529" r="-11513" b="-115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850159" y="-2897899"/>
            <a:ext cx="1181100" cy="1320452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60403" y="2140703"/>
            <a:ext cx="7054894" cy="10668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9013882" y="2446217"/>
            <a:ext cx="2895851" cy="761295"/>
            <a:chOff x="8201082" y="2090313"/>
            <a:chExt cx="2895851" cy="761295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 rotWithShape="1">
            <a:blip r:embed="rId5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8335853" y="209031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1082" y="2595554"/>
              <a:ext cx="2895851" cy="256054"/>
            </a:xfrm>
            <a:prstGeom prst="rect">
              <a:avLst/>
            </a:prstGeom>
          </p:spPr>
        </p:pic>
      </p:grpSp>
      <p:sp>
        <p:nvSpPr>
          <p:cNvPr id="13" name="圆: 空心 12"/>
          <p:cNvSpPr/>
          <p:nvPr userDrawn="1"/>
        </p:nvSpPr>
        <p:spPr>
          <a:xfrm>
            <a:off x="1986523" y="1024614"/>
            <a:ext cx="4109742" cy="4109742"/>
          </a:xfrm>
          <a:prstGeom prst="donut">
            <a:avLst>
              <a:gd name="adj" fmla="val 9235"/>
            </a:avLst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35"/>
          <a:stretch>
            <a:fillRect/>
          </a:stretch>
        </p:blipFill>
        <p:spPr>
          <a:xfrm>
            <a:off x="4878746" y="-13844"/>
            <a:ext cx="7525799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" b="356"/>
          <a:stretch>
            <a:fillRect/>
          </a:stretch>
        </p:blipFill>
        <p:spPr>
          <a:xfrm>
            <a:off x="5270499" y="-13844"/>
            <a:ext cx="6921500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649" y="-13843"/>
            <a:ext cx="9178350" cy="6883762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2010"/>
          <p:cNvSpPr txBox="1"/>
          <p:nvPr userDrawn="1"/>
        </p:nvSpPr>
        <p:spPr>
          <a:xfrm>
            <a:off x="921270" y="2093253"/>
            <a:ext cx="2282428" cy="78105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>
              <a:lnSpc>
                <a:spcPct val="83000"/>
              </a:lnSpc>
            </a:pPr>
            <a:r>
              <a:rPr lang="zh-CN" altLang="en-US" sz="6125" spc="-123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Object 2011"/>
          <p:cNvSpPr txBox="1"/>
          <p:nvPr userDrawn="1"/>
        </p:nvSpPr>
        <p:spPr>
          <a:xfrm>
            <a:off x="771525" y="3213440"/>
            <a:ext cx="2781300" cy="4572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/>
            <a:r>
              <a:rPr lang="en-US" altLang="zh-CN" sz="3000" spc="12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任意多边形: 形状 20"/>
          <p:cNvSpPr/>
          <p:nvPr userDrawn="1"/>
        </p:nvSpPr>
        <p:spPr>
          <a:xfrm>
            <a:off x="-21616" y="-26544"/>
            <a:ext cx="3958617" cy="68845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  <a:gd name="connsiteX0-1" fmla="*/ 5092700 w 9051317"/>
              <a:gd name="connsiteY0-2" fmla="*/ 0 h 6884544"/>
              <a:gd name="connsiteX1-3" fmla="*/ 8724495 w 9051317"/>
              <a:gd name="connsiteY1-4" fmla="*/ 12700 h 6884544"/>
              <a:gd name="connsiteX2-5" fmla="*/ 8832115 w 9051317"/>
              <a:gd name="connsiteY2-6" fmla="*/ 478995 h 6884544"/>
              <a:gd name="connsiteX3-7" fmla="*/ 9051317 w 9051317"/>
              <a:gd name="connsiteY3-8" fmla="*/ 2653428 h 6884544"/>
              <a:gd name="connsiteX4-9" fmla="*/ 8203435 w 9051317"/>
              <a:gd name="connsiteY4-10" fmla="*/ 6853135 h 6884544"/>
              <a:gd name="connsiteX5-11" fmla="*/ 8189236 w 9051317"/>
              <a:gd name="connsiteY5-12" fmla="*/ 6884544 h 6884544"/>
              <a:gd name="connsiteX6-13" fmla="*/ 0 w 9051317"/>
              <a:gd name="connsiteY6-14" fmla="*/ 6884544 h 6884544"/>
              <a:gd name="connsiteX7-15" fmla="*/ 5092700 w 9051317"/>
              <a:gd name="connsiteY7-16" fmla="*/ 0 h 6884544"/>
              <a:gd name="connsiteX0-17" fmla="*/ 0 w 3958617"/>
              <a:gd name="connsiteY0-18" fmla="*/ 0 h 6884544"/>
              <a:gd name="connsiteX1-19" fmla="*/ 3631795 w 3958617"/>
              <a:gd name="connsiteY1-20" fmla="*/ 12700 h 6884544"/>
              <a:gd name="connsiteX2-21" fmla="*/ 3739415 w 3958617"/>
              <a:gd name="connsiteY2-22" fmla="*/ 478995 h 6884544"/>
              <a:gd name="connsiteX3-23" fmla="*/ 3958617 w 3958617"/>
              <a:gd name="connsiteY3-24" fmla="*/ 2653428 h 6884544"/>
              <a:gd name="connsiteX4-25" fmla="*/ 3110735 w 3958617"/>
              <a:gd name="connsiteY4-26" fmla="*/ 6853135 h 6884544"/>
              <a:gd name="connsiteX5-27" fmla="*/ 3096536 w 3958617"/>
              <a:gd name="connsiteY5-28" fmla="*/ 6884544 h 6884544"/>
              <a:gd name="connsiteX6-29" fmla="*/ 0 w 3958617"/>
              <a:gd name="connsiteY6-30" fmla="*/ 6884544 h 6884544"/>
              <a:gd name="connsiteX7-31" fmla="*/ 0 w 3958617"/>
              <a:gd name="connsiteY7-32" fmla="*/ 0 h 688454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958617" h="6884544">
                <a:moveTo>
                  <a:pt x="0" y="0"/>
                </a:moveTo>
                <a:lnTo>
                  <a:pt x="3631795" y="12700"/>
                </a:lnTo>
                <a:lnTo>
                  <a:pt x="3739415" y="478995"/>
                </a:lnTo>
                <a:cubicBezTo>
                  <a:pt x="3883139" y="1181357"/>
                  <a:pt x="3958617" y="1908578"/>
                  <a:pt x="3958617" y="2653428"/>
                </a:cubicBezTo>
                <a:cubicBezTo>
                  <a:pt x="3958617" y="4143128"/>
                  <a:pt x="3656707" y="5562314"/>
                  <a:pt x="3110735" y="6853135"/>
                </a:cubicBezTo>
                <a:lnTo>
                  <a:pt x="3096536" y="6884544"/>
                </a:lnTo>
                <a:lnTo>
                  <a:pt x="0" y="68845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任意多边形: 形状 21"/>
          <p:cNvSpPr/>
          <p:nvPr userDrawn="1"/>
        </p:nvSpPr>
        <p:spPr>
          <a:xfrm>
            <a:off x="-8917" y="-26544"/>
            <a:ext cx="3670300" cy="68845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  <a:gd name="connsiteX0-1" fmla="*/ 4523504 w 7775476"/>
              <a:gd name="connsiteY0-2" fmla="*/ 0 h 6870674"/>
              <a:gd name="connsiteX1-3" fmla="*/ 7326808 w 7775476"/>
              <a:gd name="connsiteY1-4" fmla="*/ 12674 h 6870674"/>
              <a:gd name="connsiteX2-5" fmla="*/ 7370317 w 7775476"/>
              <a:gd name="connsiteY2-6" fmla="*/ 119746 h 6870674"/>
              <a:gd name="connsiteX3-7" fmla="*/ 7775476 w 7775476"/>
              <a:gd name="connsiteY3-8" fmla="*/ 2347313 h 6870674"/>
              <a:gd name="connsiteX4-9" fmla="*/ 6040912 w 7775476"/>
              <a:gd name="connsiteY4-10" fmla="*/ 6703392 h 6870674"/>
              <a:gd name="connsiteX5-11" fmla="*/ 5876541 w 7775476"/>
              <a:gd name="connsiteY5-12" fmla="*/ 6870674 h 6870674"/>
              <a:gd name="connsiteX6-13" fmla="*/ 0 w 7775476"/>
              <a:gd name="connsiteY6-14" fmla="*/ 6870674 h 6870674"/>
              <a:gd name="connsiteX7-15" fmla="*/ 4523504 w 7775476"/>
              <a:gd name="connsiteY7-16" fmla="*/ 0 h 6870674"/>
              <a:gd name="connsiteX0-17" fmla="*/ 0 w 3251972"/>
              <a:gd name="connsiteY0-18" fmla="*/ 0 h 6870674"/>
              <a:gd name="connsiteX1-19" fmla="*/ 2803304 w 3251972"/>
              <a:gd name="connsiteY1-20" fmla="*/ 12674 h 6870674"/>
              <a:gd name="connsiteX2-21" fmla="*/ 2846813 w 3251972"/>
              <a:gd name="connsiteY2-22" fmla="*/ 119746 h 6870674"/>
              <a:gd name="connsiteX3-23" fmla="*/ 3251972 w 3251972"/>
              <a:gd name="connsiteY3-24" fmla="*/ 2347313 h 6870674"/>
              <a:gd name="connsiteX4-25" fmla="*/ 1517408 w 3251972"/>
              <a:gd name="connsiteY4-26" fmla="*/ 6703392 h 6870674"/>
              <a:gd name="connsiteX5-27" fmla="*/ 1353037 w 3251972"/>
              <a:gd name="connsiteY5-28" fmla="*/ 6870674 h 6870674"/>
              <a:gd name="connsiteX6-29" fmla="*/ 0 w 3251972"/>
              <a:gd name="connsiteY6-30" fmla="*/ 6858000 h 6870674"/>
              <a:gd name="connsiteX7-31" fmla="*/ 0 w 3251972"/>
              <a:gd name="connsiteY7-32" fmla="*/ 0 h 68706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251972" h="6870674">
                <a:moveTo>
                  <a:pt x="0" y="0"/>
                </a:moveTo>
                <a:lnTo>
                  <a:pt x="2803304" y="12674"/>
                </a:lnTo>
                <a:lnTo>
                  <a:pt x="2846813" y="119746"/>
                </a:lnTo>
                <a:cubicBezTo>
                  <a:pt x="3108925" y="814337"/>
                  <a:pt x="3251972" y="1564616"/>
                  <a:pt x="3251972" y="2347313"/>
                </a:cubicBezTo>
                <a:cubicBezTo>
                  <a:pt x="3251972" y="4024521"/>
                  <a:pt x="2595123" y="5552872"/>
                  <a:pt x="1517408" y="6703392"/>
                </a:cubicBezTo>
                <a:lnTo>
                  <a:pt x="1353037" y="687067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Object 109"/>
          <p:cNvSpPr txBox="1"/>
          <p:nvPr userDrawn="1"/>
        </p:nvSpPr>
        <p:spPr>
          <a:xfrm>
            <a:off x="662967" y="1546526"/>
            <a:ext cx="2146653" cy="877385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 defTabSz="457200">
              <a:lnSpc>
                <a:spcPct val="105000"/>
              </a:lnSpc>
            </a:pPr>
            <a:r>
              <a:rPr lang="zh-CN" altLang="en-US" sz="4400" b="1" spc="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en-US" altLang="zh-CN" sz="4400" b="1" spc="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直接连接符 23"/>
          <p:cNvCxnSpPr/>
          <p:nvPr userDrawn="1"/>
        </p:nvCxnSpPr>
        <p:spPr>
          <a:xfrm>
            <a:off x="978420" y="2566566"/>
            <a:ext cx="148582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1119809" y="2801269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855" r="14757"/>
          <a:stretch>
            <a:fillRect/>
          </a:stretch>
        </p:blipFill>
        <p:spPr>
          <a:xfrm>
            <a:off x="12951" y="-13844"/>
            <a:ext cx="12179048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6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6" y="0"/>
            <a:ext cx="12158227" cy="6858000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2010"/>
          <p:cNvSpPr txBox="1"/>
          <p:nvPr userDrawn="1"/>
        </p:nvSpPr>
        <p:spPr>
          <a:xfrm>
            <a:off x="921270" y="2093253"/>
            <a:ext cx="2282428" cy="78105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>
              <a:lnSpc>
                <a:spcPct val="83000"/>
              </a:lnSpc>
            </a:pPr>
            <a:r>
              <a:rPr lang="zh-CN" altLang="en-US" sz="6125" spc="-123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Object 2011"/>
          <p:cNvSpPr txBox="1"/>
          <p:nvPr userDrawn="1"/>
        </p:nvSpPr>
        <p:spPr>
          <a:xfrm>
            <a:off x="771525" y="3213440"/>
            <a:ext cx="2781300" cy="4572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/>
            <a:r>
              <a:rPr lang="en-US" altLang="zh-CN" sz="3000" spc="12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任意多边形: 形状 20"/>
          <p:cNvSpPr/>
          <p:nvPr userDrawn="1"/>
        </p:nvSpPr>
        <p:spPr>
          <a:xfrm>
            <a:off x="-21616" y="-26544"/>
            <a:ext cx="3958617" cy="68845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  <a:gd name="connsiteX0-1" fmla="*/ 5092700 w 9051317"/>
              <a:gd name="connsiteY0-2" fmla="*/ 0 h 6884544"/>
              <a:gd name="connsiteX1-3" fmla="*/ 8724495 w 9051317"/>
              <a:gd name="connsiteY1-4" fmla="*/ 12700 h 6884544"/>
              <a:gd name="connsiteX2-5" fmla="*/ 8832115 w 9051317"/>
              <a:gd name="connsiteY2-6" fmla="*/ 478995 h 6884544"/>
              <a:gd name="connsiteX3-7" fmla="*/ 9051317 w 9051317"/>
              <a:gd name="connsiteY3-8" fmla="*/ 2653428 h 6884544"/>
              <a:gd name="connsiteX4-9" fmla="*/ 8203435 w 9051317"/>
              <a:gd name="connsiteY4-10" fmla="*/ 6853135 h 6884544"/>
              <a:gd name="connsiteX5-11" fmla="*/ 8189236 w 9051317"/>
              <a:gd name="connsiteY5-12" fmla="*/ 6884544 h 6884544"/>
              <a:gd name="connsiteX6-13" fmla="*/ 0 w 9051317"/>
              <a:gd name="connsiteY6-14" fmla="*/ 6884544 h 6884544"/>
              <a:gd name="connsiteX7-15" fmla="*/ 5092700 w 9051317"/>
              <a:gd name="connsiteY7-16" fmla="*/ 0 h 6884544"/>
              <a:gd name="connsiteX0-17" fmla="*/ 0 w 3958617"/>
              <a:gd name="connsiteY0-18" fmla="*/ 0 h 6884544"/>
              <a:gd name="connsiteX1-19" fmla="*/ 3631795 w 3958617"/>
              <a:gd name="connsiteY1-20" fmla="*/ 12700 h 6884544"/>
              <a:gd name="connsiteX2-21" fmla="*/ 3739415 w 3958617"/>
              <a:gd name="connsiteY2-22" fmla="*/ 478995 h 6884544"/>
              <a:gd name="connsiteX3-23" fmla="*/ 3958617 w 3958617"/>
              <a:gd name="connsiteY3-24" fmla="*/ 2653428 h 6884544"/>
              <a:gd name="connsiteX4-25" fmla="*/ 3110735 w 3958617"/>
              <a:gd name="connsiteY4-26" fmla="*/ 6853135 h 6884544"/>
              <a:gd name="connsiteX5-27" fmla="*/ 3096536 w 3958617"/>
              <a:gd name="connsiteY5-28" fmla="*/ 6884544 h 6884544"/>
              <a:gd name="connsiteX6-29" fmla="*/ 0 w 3958617"/>
              <a:gd name="connsiteY6-30" fmla="*/ 6884544 h 6884544"/>
              <a:gd name="connsiteX7-31" fmla="*/ 0 w 3958617"/>
              <a:gd name="connsiteY7-32" fmla="*/ 0 h 688454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958617" h="6884544">
                <a:moveTo>
                  <a:pt x="0" y="0"/>
                </a:moveTo>
                <a:lnTo>
                  <a:pt x="3631795" y="12700"/>
                </a:lnTo>
                <a:lnTo>
                  <a:pt x="3739415" y="478995"/>
                </a:lnTo>
                <a:cubicBezTo>
                  <a:pt x="3883139" y="1181357"/>
                  <a:pt x="3958617" y="1908578"/>
                  <a:pt x="3958617" y="2653428"/>
                </a:cubicBezTo>
                <a:cubicBezTo>
                  <a:pt x="3958617" y="4143128"/>
                  <a:pt x="3656707" y="5562314"/>
                  <a:pt x="3110735" y="6853135"/>
                </a:cubicBezTo>
                <a:lnTo>
                  <a:pt x="3096536" y="6884544"/>
                </a:lnTo>
                <a:lnTo>
                  <a:pt x="0" y="68845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任意多边形: 形状 21"/>
          <p:cNvSpPr/>
          <p:nvPr userDrawn="1"/>
        </p:nvSpPr>
        <p:spPr>
          <a:xfrm>
            <a:off x="-8917" y="-26544"/>
            <a:ext cx="3670300" cy="68845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  <a:gd name="connsiteX0-1" fmla="*/ 4523504 w 7775476"/>
              <a:gd name="connsiteY0-2" fmla="*/ 0 h 6870674"/>
              <a:gd name="connsiteX1-3" fmla="*/ 7326808 w 7775476"/>
              <a:gd name="connsiteY1-4" fmla="*/ 12674 h 6870674"/>
              <a:gd name="connsiteX2-5" fmla="*/ 7370317 w 7775476"/>
              <a:gd name="connsiteY2-6" fmla="*/ 119746 h 6870674"/>
              <a:gd name="connsiteX3-7" fmla="*/ 7775476 w 7775476"/>
              <a:gd name="connsiteY3-8" fmla="*/ 2347313 h 6870674"/>
              <a:gd name="connsiteX4-9" fmla="*/ 6040912 w 7775476"/>
              <a:gd name="connsiteY4-10" fmla="*/ 6703392 h 6870674"/>
              <a:gd name="connsiteX5-11" fmla="*/ 5876541 w 7775476"/>
              <a:gd name="connsiteY5-12" fmla="*/ 6870674 h 6870674"/>
              <a:gd name="connsiteX6-13" fmla="*/ 0 w 7775476"/>
              <a:gd name="connsiteY6-14" fmla="*/ 6870674 h 6870674"/>
              <a:gd name="connsiteX7-15" fmla="*/ 4523504 w 7775476"/>
              <a:gd name="connsiteY7-16" fmla="*/ 0 h 6870674"/>
              <a:gd name="connsiteX0-17" fmla="*/ 0 w 3251972"/>
              <a:gd name="connsiteY0-18" fmla="*/ 0 h 6870674"/>
              <a:gd name="connsiteX1-19" fmla="*/ 2803304 w 3251972"/>
              <a:gd name="connsiteY1-20" fmla="*/ 12674 h 6870674"/>
              <a:gd name="connsiteX2-21" fmla="*/ 2846813 w 3251972"/>
              <a:gd name="connsiteY2-22" fmla="*/ 119746 h 6870674"/>
              <a:gd name="connsiteX3-23" fmla="*/ 3251972 w 3251972"/>
              <a:gd name="connsiteY3-24" fmla="*/ 2347313 h 6870674"/>
              <a:gd name="connsiteX4-25" fmla="*/ 1517408 w 3251972"/>
              <a:gd name="connsiteY4-26" fmla="*/ 6703392 h 6870674"/>
              <a:gd name="connsiteX5-27" fmla="*/ 1353037 w 3251972"/>
              <a:gd name="connsiteY5-28" fmla="*/ 6870674 h 6870674"/>
              <a:gd name="connsiteX6-29" fmla="*/ 0 w 3251972"/>
              <a:gd name="connsiteY6-30" fmla="*/ 6858000 h 6870674"/>
              <a:gd name="connsiteX7-31" fmla="*/ 0 w 3251972"/>
              <a:gd name="connsiteY7-32" fmla="*/ 0 h 68706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251972" h="6870674">
                <a:moveTo>
                  <a:pt x="0" y="0"/>
                </a:moveTo>
                <a:lnTo>
                  <a:pt x="2803304" y="12674"/>
                </a:lnTo>
                <a:lnTo>
                  <a:pt x="2846813" y="119746"/>
                </a:lnTo>
                <a:cubicBezTo>
                  <a:pt x="3108925" y="814337"/>
                  <a:pt x="3251972" y="1564616"/>
                  <a:pt x="3251972" y="2347313"/>
                </a:cubicBezTo>
                <a:cubicBezTo>
                  <a:pt x="3251972" y="4024521"/>
                  <a:pt x="2595123" y="5552872"/>
                  <a:pt x="1517408" y="6703392"/>
                </a:cubicBezTo>
                <a:lnTo>
                  <a:pt x="1353037" y="687067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Object 109"/>
          <p:cNvSpPr txBox="1"/>
          <p:nvPr userDrawn="1"/>
        </p:nvSpPr>
        <p:spPr>
          <a:xfrm>
            <a:off x="662967" y="1546526"/>
            <a:ext cx="2146653" cy="877385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 defTabSz="457200">
              <a:lnSpc>
                <a:spcPct val="105000"/>
              </a:lnSpc>
            </a:pPr>
            <a:r>
              <a:rPr lang="zh-CN" altLang="en-US" sz="4400" b="1" spc="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en-US" altLang="zh-CN" sz="4400" b="1" spc="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直接连接符 23"/>
          <p:cNvCxnSpPr/>
          <p:nvPr userDrawn="1"/>
        </p:nvCxnSpPr>
        <p:spPr>
          <a:xfrm>
            <a:off x="978420" y="2566566"/>
            <a:ext cx="148582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1119809" y="2801269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3066615"/>
            <a:ext cx="10272409" cy="724770"/>
          </a:xfrm>
          <a:prstGeom prst="rect">
            <a:avLst/>
          </a:prstGeom>
          <a:noFill/>
          <a:effectLst/>
        </p:spPr>
        <p:txBody>
          <a:bodyPr anchor="b"/>
          <a:lstStyle>
            <a:lvl1pPr algn="ctr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054966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31" name="矩形: 剪去单角 30"/>
          <p:cNvSpPr/>
          <p:nvPr userDrawn="1"/>
        </p:nvSpPr>
        <p:spPr>
          <a:xfrm rot="5400000" flipV="1">
            <a:off x="6070791" y="736789"/>
            <a:ext cx="45719" cy="12196703"/>
          </a:xfrm>
          <a:prstGeom prst="snip1Rect">
            <a:avLst>
              <a:gd name="adj" fmla="val 0"/>
            </a:avLst>
          </a:prstGeom>
          <a:solidFill>
            <a:schemeClr val="bg2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: 圆顶角 9"/>
          <p:cNvSpPr/>
          <p:nvPr userDrawn="1"/>
        </p:nvSpPr>
        <p:spPr>
          <a:xfrm flipV="1">
            <a:off x="0" y="-1"/>
            <a:ext cx="12192000" cy="2411846"/>
          </a:xfrm>
          <a:prstGeom prst="round2SameRect">
            <a:avLst>
              <a:gd name="adj1" fmla="val 38659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标题 13"/>
          <p:cNvSpPr txBox="1"/>
          <p:nvPr userDrawn="1"/>
        </p:nvSpPr>
        <p:spPr>
          <a:xfrm>
            <a:off x="9836672" y="-510395"/>
            <a:ext cx="2483796" cy="492319"/>
          </a:xfrm>
          <a:prstGeom prst="rect">
            <a:avLst/>
          </a:prstGeom>
          <a:noFill/>
          <a:effectLst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300">
                <a:solidFill>
                  <a:srgbClr val="A62038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800" b="0" i="1" dirty="0"/>
              <a:t>SJTU</a:t>
            </a:r>
            <a:endParaRPr lang="zh-CN" altLang="en-US" sz="1800" b="0" i="1" dirty="0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8330949" y="732786"/>
            <a:ext cx="2895851" cy="747975"/>
            <a:chOff x="1142749" y="5535283"/>
            <a:chExt cx="2895851" cy="74797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2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24AD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3066615"/>
            <a:ext cx="10272409" cy="724770"/>
          </a:xfrm>
          <a:prstGeom prst="rect">
            <a:avLst/>
          </a:prstGeom>
          <a:noFill/>
          <a:effectLst/>
        </p:spPr>
        <p:txBody>
          <a:bodyPr anchor="b"/>
          <a:lstStyle>
            <a:lvl1pPr algn="ctr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054966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31" name="矩形: 剪去单角 30"/>
          <p:cNvSpPr/>
          <p:nvPr userDrawn="1"/>
        </p:nvSpPr>
        <p:spPr>
          <a:xfrm rot="5400000" flipV="1">
            <a:off x="6070791" y="736789"/>
            <a:ext cx="45719" cy="12196703"/>
          </a:xfrm>
          <a:prstGeom prst="snip1Rect">
            <a:avLst>
              <a:gd name="adj" fmla="val 0"/>
            </a:avLst>
          </a:prstGeom>
          <a:solidFill>
            <a:schemeClr val="bg2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: 圆顶角 9"/>
          <p:cNvSpPr/>
          <p:nvPr userDrawn="1"/>
        </p:nvSpPr>
        <p:spPr>
          <a:xfrm flipV="1">
            <a:off x="0" y="-1"/>
            <a:ext cx="12192000" cy="2411846"/>
          </a:xfrm>
          <a:prstGeom prst="round2SameRect">
            <a:avLst>
              <a:gd name="adj1" fmla="val 38659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标题 13"/>
          <p:cNvSpPr txBox="1"/>
          <p:nvPr userDrawn="1"/>
        </p:nvSpPr>
        <p:spPr>
          <a:xfrm>
            <a:off x="9836672" y="-510395"/>
            <a:ext cx="2483796" cy="492319"/>
          </a:xfrm>
          <a:prstGeom prst="rect">
            <a:avLst/>
          </a:prstGeom>
          <a:noFill/>
          <a:effectLst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300">
                <a:solidFill>
                  <a:srgbClr val="A62038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800" b="0" i="1" dirty="0"/>
              <a:t>SJTU</a:t>
            </a:r>
            <a:endParaRPr lang="zh-CN" altLang="en-US" sz="1800" b="0" i="1" dirty="0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8330949" y="732786"/>
            <a:ext cx="2895851" cy="747975"/>
            <a:chOff x="1142749" y="5535283"/>
            <a:chExt cx="2895851" cy="74797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2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4AD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418471" y="1216448"/>
            <a:ext cx="10468729" cy="775349"/>
          </a:xfrm>
          <a:prstGeom prst="rect">
            <a:avLst/>
          </a:prstGeom>
          <a:noFill/>
          <a:effectLst/>
        </p:spPr>
        <p:txBody>
          <a:bodyPr anchor="ctr"/>
          <a:lstStyle>
            <a:lvl1pPr algn="l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418471" y="2746674"/>
            <a:ext cx="9845113" cy="1534265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418471" y="2344233"/>
            <a:ext cx="9554329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圆顶角 11"/>
          <p:cNvSpPr/>
          <p:nvPr userDrawn="1"/>
        </p:nvSpPr>
        <p:spPr>
          <a:xfrm rot="16200000" flipV="1">
            <a:off x="-2540271" y="3174998"/>
            <a:ext cx="5817139" cy="736601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6033" y="748756"/>
            <a:ext cx="564529" cy="6311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一般样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5" name="平行四边形 4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92D050"/>
              </a:buClr>
              <a:buFont typeface="Wingdings" panose="05000000000000000000" pitchFamily="2" charset="2"/>
              <a:buChar char="p"/>
              <a:defRPr sz="2400" b="1" spc="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800" spc="300">
                <a:solidFill>
                  <a:schemeClr val="bg2">
                    <a:lumMod val="7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600" spc="300">
                <a:solidFill>
                  <a:schemeClr val="bg2">
                    <a:lumMod val="7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400" spc="3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矩形: 圆顶角 8"/>
          <p:cNvSpPr/>
          <p:nvPr userDrawn="1"/>
        </p:nvSpPr>
        <p:spPr>
          <a:xfrm flipV="1">
            <a:off x="971883" y="1163586"/>
            <a:ext cx="1155300" cy="6856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无短线，有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572674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平行四边形 12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  <p:sp>
        <p:nvSpPr>
          <p:cNvPr id="9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lang="zh-CN" altLang="en-US" sz="2400" b="1" kern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8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6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4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marL="363855" lvl="0" indent="-363855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175F8B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01">
    <p:bg>
      <p:bgPr>
        <a:solidFill>
          <a:srgbClr val="175F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 userDrawn="1"/>
        </p:nvSpPr>
        <p:spPr>
          <a:xfrm>
            <a:off x="2371344" y="1409700"/>
            <a:ext cx="3340100" cy="3340100"/>
          </a:xfrm>
          <a:prstGeom prst="ellipse">
            <a:avLst/>
          </a:prstGeom>
          <a:blipFill dpi="0" rotWithShape="1">
            <a:blip r:embed="rId2">
              <a:alphaModFix amt="15000"/>
            </a:blip>
            <a:srcRect/>
            <a:stretch>
              <a:fillRect l="-11529" t="-11529" r="-11513" b="-115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850159" y="-2897899"/>
            <a:ext cx="1181100" cy="1320452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60403" y="2140703"/>
            <a:ext cx="7054894" cy="10668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9013882" y="2446217"/>
            <a:ext cx="2895851" cy="761295"/>
            <a:chOff x="8201082" y="2090313"/>
            <a:chExt cx="2895851" cy="761295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 rotWithShape="1">
            <a:blip r:embed="rId5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8335853" y="209031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1082" y="2595554"/>
              <a:ext cx="2895851" cy="256054"/>
            </a:xfrm>
            <a:prstGeom prst="rect">
              <a:avLst/>
            </a:prstGeom>
          </p:spPr>
        </p:pic>
      </p:grpSp>
      <p:sp>
        <p:nvSpPr>
          <p:cNvPr id="13" name="圆: 空心 12"/>
          <p:cNvSpPr/>
          <p:nvPr userDrawn="1"/>
        </p:nvSpPr>
        <p:spPr>
          <a:xfrm>
            <a:off x="1986523" y="1024614"/>
            <a:ext cx="4109742" cy="4109742"/>
          </a:xfrm>
          <a:prstGeom prst="donut">
            <a:avLst>
              <a:gd name="adj" fmla="val 9235"/>
            </a:avLst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35"/>
          <a:stretch>
            <a:fillRect/>
          </a:stretch>
        </p:blipFill>
        <p:spPr>
          <a:xfrm>
            <a:off x="4878746" y="-13844"/>
            <a:ext cx="7525799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" b="356"/>
          <a:stretch>
            <a:fillRect/>
          </a:stretch>
        </p:blipFill>
        <p:spPr>
          <a:xfrm>
            <a:off x="5270499" y="-13844"/>
            <a:ext cx="6921500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649" y="-13843"/>
            <a:ext cx="9178350" cy="6883762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855" r="14757"/>
          <a:stretch>
            <a:fillRect/>
          </a:stretch>
        </p:blipFill>
        <p:spPr>
          <a:xfrm>
            <a:off x="12951" y="-13844"/>
            <a:ext cx="12179048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6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6" y="0"/>
            <a:ext cx="12158227" cy="6858000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2010"/>
          <p:cNvSpPr txBox="1"/>
          <p:nvPr userDrawn="1"/>
        </p:nvSpPr>
        <p:spPr>
          <a:xfrm>
            <a:off x="921270" y="2093253"/>
            <a:ext cx="2282428" cy="78105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>
              <a:lnSpc>
                <a:spcPct val="83000"/>
              </a:lnSpc>
            </a:pPr>
            <a:r>
              <a:rPr lang="zh-CN" altLang="en-US" sz="6125" spc="-123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Object 2011"/>
          <p:cNvSpPr txBox="1"/>
          <p:nvPr userDrawn="1"/>
        </p:nvSpPr>
        <p:spPr>
          <a:xfrm>
            <a:off x="771525" y="3213440"/>
            <a:ext cx="2781300" cy="4572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/>
            <a:r>
              <a:rPr lang="en-US" altLang="zh-CN" sz="3000" spc="12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任意多边形: 形状 20"/>
          <p:cNvSpPr/>
          <p:nvPr userDrawn="1"/>
        </p:nvSpPr>
        <p:spPr>
          <a:xfrm>
            <a:off x="-21616" y="-26544"/>
            <a:ext cx="3958617" cy="68845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  <a:gd name="connsiteX0-1" fmla="*/ 5092700 w 9051317"/>
              <a:gd name="connsiteY0-2" fmla="*/ 0 h 6884544"/>
              <a:gd name="connsiteX1-3" fmla="*/ 8724495 w 9051317"/>
              <a:gd name="connsiteY1-4" fmla="*/ 12700 h 6884544"/>
              <a:gd name="connsiteX2-5" fmla="*/ 8832115 w 9051317"/>
              <a:gd name="connsiteY2-6" fmla="*/ 478995 h 6884544"/>
              <a:gd name="connsiteX3-7" fmla="*/ 9051317 w 9051317"/>
              <a:gd name="connsiteY3-8" fmla="*/ 2653428 h 6884544"/>
              <a:gd name="connsiteX4-9" fmla="*/ 8203435 w 9051317"/>
              <a:gd name="connsiteY4-10" fmla="*/ 6853135 h 6884544"/>
              <a:gd name="connsiteX5-11" fmla="*/ 8189236 w 9051317"/>
              <a:gd name="connsiteY5-12" fmla="*/ 6884544 h 6884544"/>
              <a:gd name="connsiteX6-13" fmla="*/ 0 w 9051317"/>
              <a:gd name="connsiteY6-14" fmla="*/ 6884544 h 6884544"/>
              <a:gd name="connsiteX7-15" fmla="*/ 5092700 w 9051317"/>
              <a:gd name="connsiteY7-16" fmla="*/ 0 h 6884544"/>
              <a:gd name="connsiteX0-17" fmla="*/ 0 w 3958617"/>
              <a:gd name="connsiteY0-18" fmla="*/ 0 h 6884544"/>
              <a:gd name="connsiteX1-19" fmla="*/ 3631795 w 3958617"/>
              <a:gd name="connsiteY1-20" fmla="*/ 12700 h 6884544"/>
              <a:gd name="connsiteX2-21" fmla="*/ 3739415 w 3958617"/>
              <a:gd name="connsiteY2-22" fmla="*/ 478995 h 6884544"/>
              <a:gd name="connsiteX3-23" fmla="*/ 3958617 w 3958617"/>
              <a:gd name="connsiteY3-24" fmla="*/ 2653428 h 6884544"/>
              <a:gd name="connsiteX4-25" fmla="*/ 3110735 w 3958617"/>
              <a:gd name="connsiteY4-26" fmla="*/ 6853135 h 6884544"/>
              <a:gd name="connsiteX5-27" fmla="*/ 3096536 w 3958617"/>
              <a:gd name="connsiteY5-28" fmla="*/ 6884544 h 6884544"/>
              <a:gd name="connsiteX6-29" fmla="*/ 0 w 3958617"/>
              <a:gd name="connsiteY6-30" fmla="*/ 6884544 h 6884544"/>
              <a:gd name="connsiteX7-31" fmla="*/ 0 w 3958617"/>
              <a:gd name="connsiteY7-32" fmla="*/ 0 h 688454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958617" h="6884544">
                <a:moveTo>
                  <a:pt x="0" y="0"/>
                </a:moveTo>
                <a:lnTo>
                  <a:pt x="3631795" y="12700"/>
                </a:lnTo>
                <a:lnTo>
                  <a:pt x="3739415" y="478995"/>
                </a:lnTo>
                <a:cubicBezTo>
                  <a:pt x="3883139" y="1181357"/>
                  <a:pt x="3958617" y="1908578"/>
                  <a:pt x="3958617" y="2653428"/>
                </a:cubicBezTo>
                <a:cubicBezTo>
                  <a:pt x="3958617" y="4143128"/>
                  <a:pt x="3656707" y="5562314"/>
                  <a:pt x="3110735" y="6853135"/>
                </a:cubicBezTo>
                <a:lnTo>
                  <a:pt x="3096536" y="6884544"/>
                </a:lnTo>
                <a:lnTo>
                  <a:pt x="0" y="68845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任意多边形: 形状 21"/>
          <p:cNvSpPr/>
          <p:nvPr userDrawn="1"/>
        </p:nvSpPr>
        <p:spPr>
          <a:xfrm>
            <a:off x="-8917" y="-26544"/>
            <a:ext cx="3670300" cy="68845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  <a:gd name="connsiteX0-1" fmla="*/ 4523504 w 7775476"/>
              <a:gd name="connsiteY0-2" fmla="*/ 0 h 6870674"/>
              <a:gd name="connsiteX1-3" fmla="*/ 7326808 w 7775476"/>
              <a:gd name="connsiteY1-4" fmla="*/ 12674 h 6870674"/>
              <a:gd name="connsiteX2-5" fmla="*/ 7370317 w 7775476"/>
              <a:gd name="connsiteY2-6" fmla="*/ 119746 h 6870674"/>
              <a:gd name="connsiteX3-7" fmla="*/ 7775476 w 7775476"/>
              <a:gd name="connsiteY3-8" fmla="*/ 2347313 h 6870674"/>
              <a:gd name="connsiteX4-9" fmla="*/ 6040912 w 7775476"/>
              <a:gd name="connsiteY4-10" fmla="*/ 6703392 h 6870674"/>
              <a:gd name="connsiteX5-11" fmla="*/ 5876541 w 7775476"/>
              <a:gd name="connsiteY5-12" fmla="*/ 6870674 h 6870674"/>
              <a:gd name="connsiteX6-13" fmla="*/ 0 w 7775476"/>
              <a:gd name="connsiteY6-14" fmla="*/ 6870674 h 6870674"/>
              <a:gd name="connsiteX7-15" fmla="*/ 4523504 w 7775476"/>
              <a:gd name="connsiteY7-16" fmla="*/ 0 h 6870674"/>
              <a:gd name="connsiteX0-17" fmla="*/ 0 w 3251972"/>
              <a:gd name="connsiteY0-18" fmla="*/ 0 h 6870674"/>
              <a:gd name="connsiteX1-19" fmla="*/ 2803304 w 3251972"/>
              <a:gd name="connsiteY1-20" fmla="*/ 12674 h 6870674"/>
              <a:gd name="connsiteX2-21" fmla="*/ 2846813 w 3251972"/>
              <a:gd name="connsiteY2-22" fmla="*/ 119746 h 6870674"/>
              <a:gd name="connsiteX3-23" fmla="*/ 3251972 w 3251972"/>
              <a:gd name="connsiteY3-24" fmla="*/ 2347313 h 6870674"/>
              <a:gd name="connsiteX4-25" fmla="*/ 1517408 w 3251972"/>
              <a:gd name="connsiteY4-26" fmla="*/ 6703392 h 6870674"/>
              <a:gd name="connsiteX5-27" fmla="*/ 1353037 w 3251972"/>
              <a:gd name="connsiteY5-28" fmla="*/ 6870674 h 6870674"/>
              <a:gd name="connsiteX6-29" fmla="*/ 0 w 3251972"/>
              <a:gd name="connsiteY6-30" fmla="*/ 6858000 h 6870674"/>
              <a:gd name="connsiteX7-31" fmla="*/ 0 w 3251972"/>
              <a:gd name="connsiteY7-32" fmla="*/ 0 h 68706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251972" h="6870674">
                <a:moveTo>
                  <a:pt x="0" y="0"/>
                </a:moveTo>
                <a:lnTo>
                  <a:pt x="2803304" y="12674"/>
                </a:lnTo>
                <a:lnTo>
                  <a:pt x="2846813" y="119746"/>
                </a:lnTo>
                <a:cubicBezTo>
                  <a:pt x="3108925" y="814337"/>
                  <a:pt x="3251972" y="1564616"/>
                  <a:pt x="3251972" y="2347313"/>
                </a:cubicBezTo>
                <a:cubicBezTo>
                  <a:pt x="3251972" y="4024521"/>
                  <a:pt x="2595123" y="5552872"/>
                  <a:pt x="1517408" y="6703392"/>
                </a:cubicBezTo>
                <a:lnTo>
                  <a:pt x="1353037" y="687067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Object 109"/>
          <p:cNvSpPr txBox="1"/>
          <p:nvPr userDrawn="1"/>
        </p:nvSpPr>
        <p:spPr>
          <a:xfrm>
            <a:off x="662967" y="1546526"/>
            <a:ext cx="2146653" cy="877385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 defTabSz="457200">
              <a:lnSpc>
                <a:spcPct val="105000"/>
              </a:lnSpc>
            </a:pPr>
            <a:r>
              <a:rPr lang="zh-CN" altLang="en-US" sz="4400" b="1" spc="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en-US" altLang="zh-CN" sz="4400" b="1" spc="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直接连接符 23"/>
          <p:cNvCxnSpPr/>
          <p:nvPr userDrawn="1"/>
        </p:nvCxnSpPr>
        <p:spPr>
          <a:xfrm>
            <a:off x="978420" y="2566566"/>
            <a:ext cx="148582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1119809" y="2801269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3066615"/>
            <a:ext cx="10272409" cy="724770"/>
          </a:xfrm>
          <a:prstGeom prst="rect">
            <a:avLst/>
          </a:prstGeom>
          <a:noFill/>
          <a:effectLst/>
        </p:spPr>
        <p:txBody>
          <a:bodyPr anchor="b"/>
          <a:lstStyle>
            <a:lvl1pPr algn="ctr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054966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31" name="矩形: 剪去单角 30"/>
          <p:cNvSpPr/>
          <p:nvPr userDrawn="1"/>
        </p:nvSpPr>
        <p:spPr>
          <a:xfrm rot="5400000" flipV="1">
            <a:off x="6070791" y="736789"/>
            <a:ext cx="45719" cy="12196703"/>
          </a:xfrm>
          <a:prstGeom prst="snip1Rect">
            <a:avLst>
              <a:gd name="adj" fmla="val 0"/>
            </a:avLst>
          </a:prstGeom>
          <a:solidFill>
            <a:schemeClr val="bg2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: 圆顶角 9"/>
          <p:cNvSpPr/>
          <p:nvPr userDrawn="1"/>
        </p:nvSpPr>
        <p:spPr>
          <a:xfrm flipV="1">
            <a:off x="0" y="-1"/>
            <a:ext cx="12192000" cy="2411846"/>
          </a:xfrm>
          <a:prstGeom prst="round2SameRect">
            <a:avLst>
              <a:gd name="adj1" fmla="val 38659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标题 13"/>
          <p:cNvSpPr txBox="1"/>
          <p:nvPr userDrawn="1"/>
        </p:nvSpPr>
        <p:spPr>
          <a:xfrm>
            <a:off x="9836672" y="-510395"/>
            <a:ext cx="2483796" cy="492319"/>
          </a:xfrm>
          <a:prstGeom prst="rect">
            <a:avLst/>
          </a:prstGeom>
          <a:noFill/>
          <a:effectLst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300">
                <a:solidFill>
                  <a:srgbClr val="A62038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800" b="0" i="1" dirty="0"/>
              <a:t>SJTU</a:t>
            </a:r>
            <a:endParaRPr lang="zh-CN" altLang="en-US" sz="1800" b="0" i="1" dirty="0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8330949" y="732786"/>
            <a:ext cx="2895851" cy="747975"/>
            <a:chOff x="1142749" y="5535283"/>
            <a:chExt cx="2895851" cy="74797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2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24AD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418471" y="1216448"/>
            <a:ext cx="10468729" cy="775349"/>
          </a:xfrm>
          <a:prstGeom prst="rect">
            <a:avLst/>
          </a:prstGeom>
          <a:noFill/>
          <a:effectLst/>
        </p:spPr>
        <p:txBody>
          <a:bodyPr anchor="ctr"/>
          <a:lstStyle>
            <a:lvl1pPr algn="l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418471" y="2746674"/>
            <a:ext cx="9845113" cy="1534265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418471" y="2344233"/>
            <a:ext cx="9554329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圆顶角 11"/>
          <p:cNvSpPr/>
          <p:nvPr userDrawn="1"/>
        </p:nvSpPr>
        <p:spPr>
          <a:xfrm rot="16200000" flipV="1">
            <a:off x="-2540271" y="3174998"/>
            <a:ext cx="5817139" cy="736601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6033" y="748756"/>
            <a:ext cx="564529" cy="6311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4AD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418471" y="1216448"/>
            <a:ext cx="10468729" cy="775349"/>
          </a:xfrm>
          <a:prstGeom prst="rect">
            <a:avLst/>
          </a:prstGeom>
          <a:noFill/>
          <a:effectLst/>
        </p:spPr>
        <p:txBody>
          <a:bodyPr anchor="ctr"/>
          <a:lstStyle>
            <a:lvl1pPr algn="l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418471" y="2746674"/>
            <a:ext cx="9845113" cy="1534265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418471" y="2344233"/>
            <a:ext cx="9554329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圆顶角 11"/>
          <p:cNvSpPr/>
          <p:nvPr userDrawn="1"/>
        </p:nvSpPr>
        <p:spPr>
          <a:xfrm rot="16200000" flipV="1">
            <a:off x="-2540271" y="3174998"/>
            <a:ext cx="5817139" cy="736601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6033" y="748756"/>
            <a:ext cx="564529" cy="6311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一般样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5" name="平行四边形 4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92D050"/>
              </a:buClr>
              <a:buFont typeface="Wingdings" panose="05000000000000000000" pitchFamily="2" charset="2"/>
              <a:buChar char="p"/>
              <a:defRPr sz="2400" b="1" spc="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800" spc="300">
                <a:solidFill>
                  <a:schemeClr val="bg2">
                    <a:lumMod val="7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600" spc="300">
                <a:solidFill>
                  <a:schemeClr val="bg2">
                    <a:lumMod val="7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400" spc="3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矩形: 圆顶角 8"/>
          <p:cNvSpPr/>
          <p:nvPr userDrawn="1"/>
        </p:nvSpPr>
        <p:spPr>
          <a:xfrm flipV="1">
            <a:off x="971883" y="1163586"/>
            <a:ext cx="1155300" cy="6856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无短线，有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572674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平行四边形 12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  <p:sp>
        <p:nvSpPr>
          <p:cNvPr id="9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lang="zh-CN" altLang="en-US" sz="2400" b="1" kern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8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6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4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marL="363855" lvl="0" indent="-363855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175F8B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01">
    <p:bg>
      <p:bgPr>
        <a:solidFill>
          <a:srgbClr val="175F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 userDrawn="1"/>
        </p:nvSpPr>
        <p:spPr>
          <a:xfrm>
            <a:off x="2371344" y="1409700"/>
            <a:ext cx="3340100" cy="3340100"/>
          </a:xfrm>
          <a:prstGeom prst="ellipse">
            <a:avLst/>
          </a:prstGeom>
          <a:blipFill dpi="0" rotWithShape="1">
            <a:blip r:embed="rId2">
              <a:alphaModFix amt="15000"/>
            </a:blip>
            <a:srcRect/>
            <a:stretch>
              <a:fillRect l="-11529" t="-11529" r="-11513" b="-115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850159" y="-2897899"/>
            <a:ext cx="1181100" cy="1320452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60403" y="2140703"/>
            <a:ext cx="7054894" cy="10668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9013882" y="2446217"/>
            <a:ext cx="2895851" cy="761295"/>
            <a:chOff x="8201082" y="2090313"/>
            <a:chExt cx="2895851" cy="761295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 rotWithShape="1">
            <a:blip r:embed="rId5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8335853" y="209031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1082" y="2595554"/>
              <a:ext cx="2895851" cy="256054"/>
            </a:xfrm>
            <a:prstGeom prst="rect">
              <a:avLst/>
            </a:prstGeom>
          </p:spPr>
        </p:pic>
      </p:grpSp>
      <p:sp>
        <p:nvSpPr>
          <p:cNvPr id="13" name="圆: 空心 12"/>
          <p:cNvSpPr/>
          <p:nvPr userDrawn="1"/>
        </p:nvSpPr>
        <p:spPr>
          <a:xfrm>
            <a:off x="1986523" y="1024614"/>
            <a:ext cx="4109742" cy="4109742"/>
          </a:xfrm>
          <a:prstGeom prst="donut">
            <a:avLst>
              <a:gd name="adj" fmla="val 9235"/>
            </a:avLst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/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FontTx/>
              <a:buBlip>
                <a:blip r:embed="rId2"/>
              </a:buBlip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81" t="-39299" r="3657"/>
          <a:stretch>
            <a:fillRect/>
          </a:stretch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830941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: 剪去单角 9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35"/>
          <a:stretch>
            <a:fillRect/>
          </a:stretch>
        </p:blipFill>
        <p:spPr>
          <a:xfrm>
            <a:off x="4878746" y="-13844"/>
            <a:ext cx="7525799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" b="356"/>
          <a:stretch>
            <a:fillRect/>
          </a:stretch>
        </p:blipFill>
        <p:spPr>
          <a:xfrm>
            <a:off x="5270499" y="-13844"/>
            <a:ext cx="6921500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649" y="-13843"/>
            <a:ext cx="9178350" cy="6883762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36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20" Type="http://schemas.openxmlformats.org/officeDocument/2006/relationships/slideLayout" Target="../slideLayouts/slideLayout35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19" Type="http://schemas.openxmlformats.org/officeDocument/2006/relationships/slideLayout" Target="../slideLayouts/slideLayout34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Relationship Id="rId2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9.xml"/><Relationship Id="rId18" Type="http://schemas.openxmlformats.org/officeDocument/2006/relationships/slideLayout" Target="../slideLayouts/slideLayout54.xml"/><Relationship Id="rId3" Type="http://schemas.openxmlformats.org/officeDocument/2006/relationships/slideLayout" Target="../slideLayouts/slideLayout39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17" Type="http://schemas.openxmlformats.org/officeDocument/2006/relationships/slideLayout" Target="../slideLayouts/slideLayout53.xml"/><Relationship Id="rId2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52.xml"/><Relationship Id="rId20" Type="http://schemas.openxmlformats.org/officeDocument/2006/relationships/slideLayout" Target="../slideLayouts/slideLayout56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46.xml"/><Relationship Id="rId19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5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9.xml"/><Relationship Id="rId1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59.xml"/><Relationship Id="rId21" Type="http://schemas.openxmlformats.org/officeDocument/2006/relationships/theme" Target="../theme/theme4.xml"/><Relationship Id="rId7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8.xml"/><Relationship Id="rId17" Type="http://schemas.openxmlformats.org/officeDocument/2006/relationships/slideLayout" Target="../slideLayouts/slideLayout73.xml"/><Relationship Id="rId2" Type="http://schemas.openxmlformats.org/officeDocument/2006/relationships/slideLayout" Target="../slideLayouts/slideLayout58.xml"/><Relationship Id="rId16" Type="http://schemas.openxmlformats.org/officeDocument/2006/relationships/slideLayout" Target="../slideLayouts/slideLayout72.xml"/><Relationship Id="rId20" Type="http://schemas.openxmlformats.org/officeDocument/2006/relationships/slideLayout" Target="../slideLayouts/slideLayout76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66.xml"/><Relationship Id="rId19" Type="http://schemas.openxmlformats.org/officeDocument/2006/relationships/slideLayout" Target="../slideLayouts/slideLayout75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70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4.xml"/><Relationship Id="rId13" Type="http://schemas.openxmlformats.org/officeDocument/2006/relationships/slideLayout" Target="../slideLayouts/slideLayout89.xml"/><Relationship Id="rId18" Type="http://schemas.openxmlformats.org/officeDocument/2006/relationships/slideLayout" Target="../slideLayouts/slideLayout94.xml"/><Relationship Id="rId3" Type="http://schemas.openxmlformats.org/officeDocument/2006/relationships/slideLayout" Target="../slideLayouts/slideLayout79.xml"/><Relationship Id="rId21" Type="http://schemas.openxmlformats.org/officeDocument/2006/relationships/theme" Target="../theme/theme5.xml"/><Relationship Id="rId7" Type="http://schemas.openxmlformats.org/officeDocument/2006/relationships/slideLayout" Target="../slideLayouts/slideLayout83.xml"/><Relationship Id="rId12" Type="http://schemas.openxmlformats.org/officeDocument/2006/relationships/slideLayout" Target="../slideLayouts/slideLayout88.xml"/><Relationship Id="rId17" Type="http://schemas.openxmlformats.org/officeDocument/2006/relationships/slideLayout" Target="../slideLayouts/slideLayout93.xml"/><Relationship Id="rId2" Type="http://schemas.openxmlformats.org/officeDocument/2006/relationships/slideLayout" Target="../slideLayouts/slideLayout78.xml"/><Relationship Id="rId16" Type="http://schemas.openxmlformats.org/officeDocument/2006/relationships/slideLayout" Target="../slideLayouts/slideLayout92.xml"/><Relationship Id="rId20" Type="http://schemas.openxmlformats.org/officeDocument/2006/relationships/slideLayout" Target="../slideLayouts/slideLayout96.xml"/><Relationship Id="rId1" Type="http://schemas.openxmlformats.org/officeDocument/2006/relationships/slideLayout" Target="../slideLayouts/slideLayout77.xml"/><Relationship Id="rId6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1.xml"/><Relationship Id="rId15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86.xml"/><Relationship Id="rId19" Type="http://schemas.openxmlformats.org/officeDocument/2006/relationships/slideLayout" Target="../slideLayouts/slideLayout95.xml"/><Relationship Id="rId4" Type="http://schemas.openxmlformats.org/officeDocument/2006/relationships/slideLayout" Target="../slideLayouts/slideLayout80.xml"/><Relationship Id="rId9" Type="http://schemas.openxmlformats.org/officeDocument/2006/relationships/slideLayout" Target="../slideLayouts/slideLayout85.xml"/><Relationship Id="rId14" Type="http://schemas.openxmlformats.org/officeDocument/2006/relationships/slideLayout" Target="../slideLayouts/slideLayout90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4.xml"/><Relationship Id="rId13" Type="http://schemas.openxmlformats.org/officeDocument/2006/relationships/slideLayout" Target="../slideLayouts/slideLayout109.xml"/><Relationship Id="rId1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99.xml"/><Relationship Id="rId21" Type="http://schemas.openxmlformats.org/officeDocument/2006/relationships/theme" Target="../theme/theme6.xml"/><Relationship Id="rId7" Type="http://schemas.openxmlformats.org/officeDocument/2006/relationships/slideLayout" Target="../slideLayouts/slideLayout103.xml"/><Relationship Id="rId12" Type="http://schemas.openxmlformats.org/officeDocument/2006/relationships/slideLayout" Target="../slideLayouts/slideLayout108.xml"/><Relationship Id="rId17" Type="http://schemas.openxmlformats.org/officeDocument/2006/relationships/slideLayout" Target="../slideLayouts/slideLayout113.xml"/><Relationship Id="rId2" Type="http://schemas.openxmlformats.org/officeDocument/2006/relationships/slideLayout" Target="../slideLayouts/slideLayout98.xml"/><Relationship Id="rId16" Type="http://schemas.openxmlformats.org/officeDocument/2006/relationships/slideLayout" Target="../slideLayouts/slideLayout112.xml"/><Relationship Id="rId20" Type="http://schemas.openxmlformats.org/officeDocument/2006/relationships/slideLayout" Target="../slideLayouts/slideLayout116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102.xml"/><Relationship Id="rId11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101.xml"/><Relationship Id="rId1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06.xml"/><Relationship Id="rId19" Type="http://schemas.openxmlformats.org/officeDocument/2006/relationships/slideLayout" Target="../slideLayouts/slideLayout115.xml"/><Relationship Id="rId4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5.xml"/><Relationship Id="rId14" Type="http://schemas.openxmlformats.org/officeDocument/2006/relationships/slideLayout" Target="../slideLayouts/slideLayout11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4.xml"/><Relationship Id="rId13" Type="http://schemas.openxmlformats.org/officeDocument/2006/relationships/slideLayout" Target="../slideLayouts/slideLayout129.xml"/><Relationship Id="rId18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19.xml"/><Relationship Id="rId21" Type="http://schemas.openxmlformats.org/officeDocument/2006/relationships/theme" Target="../theme/theme7.xml"/><Relationship Id="rId7" Type="http://schemas.openxmlformats.org/officeDocument/2006/relationships/slideLayout" Target="../slideLayouts/slideLayout123.xml"/><Relationship Id="rId12" Type="http://schemas.openxmlformats.org/officeDocument/2006/relationships/slideLayout" Target="../slideLayouts/slideLayout128.xml"/><Relationship Id="rId17" Type="http://schemas.openxmlformats.org/officeDocument/2006/relationships/slideLayout" Target="../slideLayouts/slideLayout133.xml"/><Relationship Id="rId2" Type="http://schemas.openxmlformats.org/officeDocument/2006/relationships/slideLayout" Target="../slideLayouts/slideLayout118.xml"/><Relationship Id="rId16" Type="http://schemas.openxmlformats.org/officeDocument/2006/relationships/slideLayout" Target="../slideLayouts/slideLayout132.xml"/><Relationship Id="rId20" Type="http://schemas.openxmlformats.org/officeDocument/2006/relationships/slideLayout" Target="../slideLayouts/slideLayout136.xml"/><Relationship Id="rId1" Type="http://schemas.openxmlformats.org/officeDocument/2006/relationships/slideLayout" Target="../slideLayouts/slideLayout117.xml"/><Relationship Id="rId6" Type="http://schemas.openxmlformats.org/officeDocument/2006/relationships/slideLayout" Target="../slideLayouts/slideLayout122.xml"/><Relationship Id="rId11" Type="http://schemas.openxmlformats.org/officeDocument/2006/relationships/slideLayout" Target="../slideLayouts/slideLayout127.xml"/><Relationship Id="rId5" Type="http://schemas.openxmlformats.org/officeDocument/2006/relationships/slideLayout" Target="../slideLayouts/slideLayout121.xml"/><Relationship Id="rId15" Type="http://schemas.openxmlformats.org/officeDocument/2006/relationships/slideLayout" Target="../slideLayouts/slideLayout131.xml"/><Relationship Id="rId10" Type="http://schemas.openxmlformats.org/officeDocument/2006/relationships/slideLayout" Target="../slideLayouts/slideLayout126.xml"/><Relationship Id="rId19" Type="http://schemas.openxmlformats.org/officeDocument/2006/relationships/slideLayout" Target="../slideLayouts/slideLayout135.xml"/><Relationship Id="rId4" Type="http://schemas.openxmlformats.org/officeDocument/2006/relationships/slideLayout" Target="../slideLayouts/slideLayout120.xml"/><Relationship Id="rId9" Type="http://schemas.openxmlformats.org/officeDocument/2006/relationships/slideLayout" Target="../slideLayouts/slideLayout125.xml"/><Relationship Id="rId14" Type="http://schemas.openxmlformats.org/officeDocument/2006/relationships/slideLayout" Target="../slideLayouts/slideLayout130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4.xml"/><Relationship Id="rId13" Type="http://schemas.openxmlformats.org/officeDocument/2006/relationships/slideLayout" Target="../slideLayouts/slideLayout149.xml"/><Relationship Id="rId18" Type="http://schemas.openxmlformats.org/officeDocument/2006/relationships/slideLayout" Target="../slideLayouts/slideLayout154.xml"/><Relationship Id="rId3" Type="http://schemas.openxmlformats.org/officeDocument/2006/relationships/slideLayout" Target="../slideLayouts/slideLayout139.xml"/><Relationship Id="rId21" Type="http://schemas.openxmlformats.org/officeDocument/2006/relationships/theme" Target="../theme/theme8.xml"/><Relationship Id="rId7" Type="http://schemas.openxmlformats.org/officeDocument/2006/relationships/slideLayout" Target="../slideLayouts/slideLayout143.xml"/><Relationship Id="rId12" Type="http://schemas.openxmlformats.org/officeDocument/2006/relationships/slideLayout" Target="../slideLayouts/slideLayout148.xml"/><Relationship Id="rId17" Type="http://schemas.openxmlformats.org/officeDocument/2006/relationships/slideLayout" Target="../slideLayouts/slideLayout153.xml"/><Relationship Id="rId2" Type="http://schemas.openxmlformats.org/officeDocument/2006/relationships/slideLayout" Target="../slideLayouts/slideLayout138.xml"/><Relationship Id="rId16" Type="http://schemas.openxmlformats.org/officeDocument/2006/relationships/slideLayout" Target="../slideLayouts/slideLayout152.xml"/><Relationship Id="rId20" Type="http://schemas.openxmlformats.org/officeDocument/2006/relationships/slideLayout" Target="../slideLayouts/slideLayout156.xml"/><Relationship Id="rId1" Type="http://schemas.openxmlformats.org/officeDocument/2006/relationships/slideLayout" Target="../slideLayouts/slideLayout137.xml"/><Relationship Id="rId6" Type="http://schemas.openxmlformats.org/officeDocument/2006/relationships/slideLayout" Target="../slideLayouts/slideLayout142.xml"/><Relationship Id="rId11" Type="http://schemas.openxmlformats.org/officeDocument/2006/relationships/slideLayout" Target="../slideLayouts/slideLayout147.xml"/><Relationship Id="rId5" Type="http://schemas.openxmlformats.org/officeDocument/2006/relationships/slideLayout" Target="../slideLayouts/slideLayout141.xml"/><Relationship Id="rId15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46.xml"/><Relationship Id="rId19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40.xml"/><Relationship Id="rId9" Type="http://schemas.openxmlformats.org/officeDocument/2006/relationships/slideLayout" Target="../slideLayouts/slideLayout145.xml"/><Relationship Id="rId14" Type="http://schemas.openxmlformats.org/officeDocument/2006/relationships/slideLayout" Target="../slideLayouts/slideLayout150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4.xml"/><Relationship Id="rId13" Type="http://schemas.openxmlformats.org/officeDocument/2006/relationships/slideLayout" Target="../slideLayouts/slideLayout169.xml"/><Relationship Id="rId1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59.xml"/><Relationship Id="rId21" Type="http://schemas.openxmlformats.org/officeDocument/2006/relationships/theme" Target="../theme/theme9.xml"/><Relationship Id="rId7" Type="http://schemas.openxmlformats.org/officeDocument/2006/relationships/slideLayout" Target="../slideLayouts/slideLayout163.xml"/><Relationship Id="rId12" Type="http://schemas.openxmlformats.org/officeDocument/2006/relationships/slideLayout" Target="../slideLayouts/slideLayout168.xml"/><Relationship Id="rId17" Type="http://schemas.openxmlformats.org/officeDocument/2006/relationships/slideLayout" Target="../slideLayouts/slideLayout173.xml"/><Relationship Id="rId2" Type="http://schemas.openxmlformats.org/officeDocument/2006/relationships/slideLayout" Target="../slideLayouts/slideLayout158.xml"/><Relationship Id="rId16" Type="http://schemas.openxmlformats.org/officeDocument/2006/relationships/slideLayout" Target="../slideLayouts/slideLayout172.xml"/><Relationship Id="rId20" Type="http://schemas.openxmlformats.org/officeDocument/2006/relationships/slideLayout" Target="../slideLayouts/slideLayout176.xml"/><Relationship Id="rId1" Type="http://schemas.openxmlformats.org/officeDocument/2006/relationships/slideLayout" Target="../slideLayouts/slideLayout157.xml"/><Relationship Id="rId6" Type="http://schemas.openxmlformats.org/officeDocument/2006/relationships/slideLayout" Target="../slideLayouts/slideLayout162.xml"/><Relationship Id="rId11" Type="http://schemas.openxmlformats.org/officeDocument/2006/relationships/slideLayout" Target="../slideLayouts/slideLayout167.xml"/><Relationship Id="rId5" Type="http://schemas.openxmlformats.org/officeDocument/2006/relationships/slideLayout" Target="../slideLayouts/slideLayout161.xml"/><Relationship Id="rId1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66.xml"/><Relationship Id="rId19" Type="http://schemas.openxmlformats.org/officeDocument/2006/relationships/slideLayout" Target="../slideLayouts/slideLayout175.xml"/><Relationship Id="rId4" Type="http://schemas.openxmlformats.org/officeDocument/2006/relationships/slideLayout" Target="../slideLayouts/slideLayout160.xml"/><Relationship Id="rId9" Type="http://schemas.openxmlformats.org/officeDocument/2006/relationships/slideLayout" Target="../slideLayouts/slideLayout165.xml"/><Relationship Id="rId14" Type="http://schemas.openxmlformats.org/officeDocument/2006/relationships/slideLayout" Target="../slideLayouts/slideLayout17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2" r:id="rId17"/>
    <p:sldLayoutId id="2147483683" r:id="rId18"/>
    <p:sldLayoutId id="2147483684" r:id="rId19"/>
    <p:sldLayoutId id="2147483685" r:id="rId20"/>
    <p:sldLayoutId id="2147483686" r:id="rId2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5" r:id="rId16"/>
    <p:sldLayoutId id="2147483706" r:id="rId17"/>
    <p:sldLayoutId id="2147483707" r:id="rId18"/>
    <p:sldLayoutId id="2147483708" r:id="rId19"/>
    <p:sldLayoutId id="2147483709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8" r:id="rId16"/>
    <p:sldLayoutId id="2147483729" r:id="rId17"/>
    <p:sldLayoutId id="2147483730" r:id="rId18"/>
    <p:sldLayoutId id="2147483731" r:id="rId19"/>
    <p:sldLayoutId id="2147483732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2" r:id="rId8"/>
    <p:sldLayoutId id="2147483743" r:id="rId9"/>
    <p:sldLayoutId id="2147483744" r:id="rId10"/>
    <p:sldLayoutId id="2147483745" r:id="rId11"/>
    <p:sldLayoutId id="2147483746" r:id="rId12"/>
    <p:sldLayoutId id="2147483747" r:id="rId13"/>
    <p:sldLayoutId id="2147483748" r:id="rId14"/>
    <p:sldLayoutId id="2147483749" r:id="rId15"/>
    <p:sldLayoutId id="2147483751" r:id="rId16"/>
    <p:sldLayoutId id="2147483752" r:id="rId17"/>
    <p:sldLayoutId id="2147483753" r:id="rId18"/>
    <p:sldLayoutId id="2147483754" r:id="rId19"/>
    <p:sldLayoutId id="21474837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4" r:id="rId16"/>
    <p:sldLayoutId id="2147483775" r:id="rId17"/>
    <p:sldLayoutId id="2147483776" r:id="rId18"/>
    <p:sldLayoutId id="2147483777" r:id="rId19"/>
    <p:sldLayoutId id="2147483778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7" r:id="rId16"/>
    <p:sldLayoutId id="2147483798" r:id="rId17"/>
    <p:sldLayoutId id="2147483799" r:id="rId18"/>
    <p:sldLayoutId id="2147483800" r:id="rId19"/>
    <p:sldLayoutId id="2147483801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1" r:id="rId8"/>
    <p:sldLayoutId id="2147483812" r:id="rId9"/>
    <p:sldLayoutId id="2147483813" r:id="rId10"/>
    <p:sldLayoutId id="2147483814" r:id="rId11"/>
    <p:sldLayoutId id="2147483815" r:id="rId12"/>
    <p:sldLayoutId id="2147483816" r:id="rId13"/>
    <p:sldLayoutId id="2147483817" r:id="rId14"/>
    <p:sldLayoutId id="2147483818" r:id="rId15"/>
    <p:sldLayoutId id="2147483820" r:id="rId16"/>
    <p:sldLayoutId id="2147483821" r:id="rId17"/>
    <p:sldLayoutId id="2147483822" r:id="rId18"/>
    <p:sldLayoutId id="2147483823" r:id="rId19"/>
    <p:sldLayoutId id="2147483824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30" r:id="rId5"/>
    <p:sldLayoutId id="2147483831" r:id="rId6"/>
    <p:sldLayoutId id="2147483832" r:id="rId7"/>
    <p:sldLayoutId id="2147483834" r:id="rId8"/>
    <p:sldLayoutId id="2147483835" r:id="rId9"/>
    <p:sldLayoutId id="2147483836" r:id="rId10"/>
    <p:sldLayoutId id="2147483837" r:id="rId11"/>
    <p:sldLayoutId id="2147483838" r:id="rId12"/>
    <p:sldLayoutId id="2147483839" r:id="rId13"/>
    <p:sldLayoutId id="2147483840" r:id="rId14"/>
    <p:sldLayoutId id="2147483841" r:id="rId15"/>
    <p:sldLayoutId id="2147483843" r:id="rId16"/>
    <p:sldLayoutId id="2147483844" r:id="rId17"/>
    <p:sldLayoutId id="2147483845" r:id="rId18"/>
    <p:sldLayoutId id="2147483846" r:id="rId19"/>
    <p:sldLayoutId id="2147483847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4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6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6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6.xm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6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6.xml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494665" y="1767205"/>
            <a:ext cx="8100695" cy="2172970"/>
          </a:xfrm>
        </p:spPr>
        <p:txBody>
          <a:bodyPr/>
          <a:lstStyle/>
          <a:p>
            <a:r>
              <a:rPr sz="3600" spc="600" dirty="0"/>
              <a:t>IMeetE-基于MBTI的论坛及交友平台小程序</a:t>
            </a:r>
            <a:br>
              <a:rPr sz="3600" spc="600" dirty="0"/>
            </a:br>
            <a:r>
              <a:rPr sz="3600" spc="600" dirty="0"/>
              <a:t>界面原型迭代评审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1"/>
          </p:nvPr>
        </p:nvSpPr>
        <p:spPr>
          <a:xfrm>
            <a:off x="816196" y="4082197"/>
            <a:ext cx="6933903" cy="598488"/>
          </a:xfrm>
        </p:spPr>
        <p:txBody>
          <a:bodyPr/>
          <a:lstStyle/>
          <a:p>
            <a:r>
              <a:rPr lang="zh-CN" altLang="en-US" spc="600"/>
              <a:t>第</a:t>
            </a:r>
            <a:r>
              <a:rPr lang="en-US" altLang="zh-CN" spc="600"/>
              <a:t>11</a:t>
            </a:r>
            <a:r>
              <a:rPr lang="zh-CN" altLang="en-US" spc="600"/>
              <a:t>组</a:t>
            </a:r>
            <a:endParaRPr lang="zh-CN" altLang="en-US" spc="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dirty="0"/>
              <a:t>主要界面介绍</a:t>
            </a:r>
            <a:r>
              <a:rPr lang="en-US" altLang="zh-CN" dirty="0"/>
              <a:t>——</a:t>
            </a:r>
            <a:r>
              <a:rPr lang="zh-CN" altLang="en-US" dirty="0"/>
              <a:t>我的</a:t>
            </a:r>
          </a:p>
        </p:txBody>
      </p:sp>
      <p:sp>
        <p:nvSpPr>
          <p:cNvPr id="9" name="矩形: 圆角 8"/>
          <p:cNvSpPr/>
          <p:nvPr/>
        </p:nvSpPr>
        <p:spPr>
          <a:xfrm>
            <a:off x="673100" y="1244600"/>
            <a:ext cx="10896600" cy="5054600"/>
          </a:xfrm>
          <a:prstGeom prst="roundRect">
            <a:avLst>
              <a:gd name="adj" fmla="val 4993"/>
            </a:avLst>
          </a:prstGeom>
          <a:solidFill>
            <a:sysClr val="window" lastClr="FFFFFF"/>
          </a:solidFill>
          <a:ln w="635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10</a:t>
            </a:fld>
            <a:endParaRPr lang="zh-CN" altLang="en-US"/>
          </a:p>
        </p:txBody>
      </p:sp>
      <p:pic>
        <p:nvPicPr>
          <p:cNvPr id="3" name="图片 2" descr="min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9805" y="1402715"/>
            <a:ext cx="2663825" cy="47383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“</a:t>
            </a:r>
            <a:r>
              <a:rPr lang="zh-CN" altLang="en-US" dirty="0"/>
              <a:t>真机</a:t>
            </a:r>
            <a:r>
              <a:rPr lang="en-US" altLang="zh-CN" dirty="0"/>
              <a:t>”</a:t>
            </a:r>
            <a:r>
              <a:rPr lang="zh-CN" altLang="en-US" dirty="0"/>
              <a:t>演示</a:t>
            </a:r>
          </a:p>
        </p:txBody>
      </p:sp>
      <p:sp>
        <p:nvSpPr>
          <p:cNvPr id="9" name="矩形: 圆角 8"/>
          <p:cNvSpPr/>
          <p:nvPr/>
        </p:nvSpPr>
        <p:spPr>
          <a:xfrm>
            <a:off x="673100" y="1244600"/>
            <a:ext cx="10896600" cy="5054600"/>
          </a:xfrm>
          <a:prstGeom prst="roundRect">
            <a:avLst>
              <a:gd name="adj" fmla="val 4993"/>
            </a:avLst>
          </a:prstGeom>
          <a:solidFill>
            <a:sysClr val="window" lastClr="FFFFFF"/>
          </a:solidFill>
          <a:ln w="635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zh-CN" altLang="en-US" sz="4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软件价值特性及优点</a:t>
            </a:r>
            <a:endParaRPr lang="zh-CN" altLang="en-US" sz="400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12</a:t>
            </a:fld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>
            <a:off x="1155223" y="1859603"/>
            <a:ext cx="1166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: 圆顶角 7"/>
          <p:cNvSpPr/>
          <p:nvPr/>
        </p:nvSpPr>
        <p:spPr>
          <a:xfrm flipV="1">
            <a:off x="820985" y="2801162"/>
            <a:ext cx="48019" cy="845952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Object 602"/>
          <p:cNvSpPr txBox="1"/>
          <p:nvPr/>
        </p:nvSpPr>
        <p:spPr>
          <a:xfrm>
            <a:off x="342900" y="862931"/>
            <a:ext cx="3408525" cy="2107268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13100" b="1" i="0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0</a:t>
            </a:r>
            <a:r>
              <a:rPr lang="en-US" altLang="zh-CN" sz="13100" b="1" i="0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2</a:t>
            </a:r>
            <a:endParaRPr lang="zh-CN" altLang="en-US" sz="1000" b="1" dirty="0">
              <a:latin typeface="+mj-ea"/>
              <a:ea typeface="+mj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软件特点</a:t>
            </a:r>
            <a:endParaRPr lang="en-US" altLang="zh-CN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>
          <a:xfrm>
            <a:off x="537676" y="1190090"/>
            <a:ext cx="11174254" cy="653607"/>
          </a:xfrm>
        </p:spPr>
        <p:txBody>
          <a:bodyPr/>
          <a:lstStyle/>
          <a:p>
            <a:r>
              <a:rPr lang="zh-CN" altLang="en-US" dirty="0"/>
              <a:t>与其它交友软件</a:t>
            </a:r>
            <a:r>
              <a:rPr lang="en-US" altLang="zh-CN" dirty="0"/>
              <a:t>(</a:t>
            </a:r>
            <a:r>
              <a:rPr lang="zh-CN" altLang="en-US" dirty="0"/>
              <a:t>如</a:t>
            </a:r>
            <a:r>
              <a:rPr lang="en-US" altLang="zh-CN" dirty="0"/>
              <a:t>Soul</a:t>
            </a:r>
            <a:r>
              <a:rPr lang="zh-CN" altLang="en-US" dirty="0"/>
              <a:t>等</a:t>
            </a:r>
            <a:r>
              <a:rPr lang="en-US" altLang="zh-CN" dirty="0"/>
              <a:t>)</a:t>
            </a:r>
            <a:r>
              <a:rPr lang="zh-CN" altLang="en-US" dirty="0"/>
              <a:t> 不同，我们的产品主打</a:t>
            </a:r>
            <a:r>
              <a:rPr lang="en-US" altLang="zh-CN" dirty="0"/>
              <a:t>MBTI</a:t>
            </a:r>
            <a:r>
              <a:rPr lang="zh-CN" altLang="en-US" dirty="0"/>
              <a:t>交友。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13</a:t>
            </a:fld>
            <a:endParaRPr lang="zh-CN" altLang="en-US"/>
          </a:p>
        </p:txBody>
      </p:sp>
      <p:sp>
        <p:nvSpPr>
          <p:cNvPr id="10" name="卷形: 水平 9">
            <a:extLst>
              <a:ext uri="{FF2B5EF4-FFF2-40B4-BE49-F238E27FC236}">
                <a16:creationId xmlns:a16="http://schemas.microsoft.com/office/drawing/2014/main" id="{A3E35A7E-09F1-4F03-E54A-5E14E162321F}"/>
              </a:ext>
            </a:extLst>
          </p:cNvPr>
          <p:cNvSpPr/>
          <p:nvPr/>
        </p:nvSpPr>
        <p:spPr>
          <a:xfrm>
            <a:off x="4991385" y="3136232"/>
            <a:ext cx="6745753" cy="1622544"/>
          </a:xfrm>
          <a:prstGeom prst="horizontalScroll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solidFill>
                  <a:srgbClr val="0D0D0D"/>
                </a:solidFill>
                <a:latin typeface="Söhne"/>
              </a:rPr>
              <a:t>好友匹配：</a:t>
            </a:r>
            <a:r>
              <a:rPr lang="zh-CN" altLang="en-US" sz="2000" spc="300" dirty="0">
                <a:solidFill>
                  <a:srgbClr val="0D0D0D"/>
                </a:solidFill>
                <a:latin typeface="Söhne"/>
              </a:rPr>
              <a:t>“匹配好友”模块可以选择多方的</a:t>
            </a:r>
            <a:r>
              <a:rPr lang="en-US" altLang="zh-CN" sz="2000" spc="300" dirty="0">
                <a:solidFill>
                  <a:srgbClr val="0D0D0D"/>
                </a:solidFill>
                <a:latin typeface="Söhne"/>
              </a:rPr>
              <a:t>MBTI</a:t>
            </a:r>
            <a:r>
              <a:rPr lang="zh-CN" altLang="en-US" sz="2000" spc="300" dirty="0">
                <a:solidFill>
                  <a:srgbClr val="0D0D0D"/>
                </a:solidFill>
                <a:latin typeface="Söhne"/>
              </a:rPr>
              <a:t>类型，助你寻找心灵伴侣</a:t>
            </a:r>
            <a:endParaRPr lang="en-US" altLang="zh-CN" sz="2000" spc="300" dirty="0">
              <a:solidFill>
                <a:srgbClr val="0D0D0D"/>
              </a:solidFill>
              <a:latin typeface="Söhne"/>
            </a:endParaRPr>
          </a:p>
          <a:p>
            <a:pPr algn="ctr"/>
            <a:endParaRPr lang="zh-CN" altLang="en-US" sz="2400" spc="300" dirty="0">
              <a:solidFill>
                <a:srgbClr val="0D0D0D"/>
              </a:solidFill>
              <a:latin typeface="Söhne"/>
            </a:endParaRPr>
          </a:p>
        </p:txBody>
      </p:sp>
      <p:sp>
        <p:nvSpPr>
          <p:cNvPr id="12" name="卷形: 水平 11">
            <a:extLst>
              <a:ext uri="{FF2B5EF4-FFF2-40B4-BE49-F238E27FC236}">
                <a16:creationId xmlns:a16="http://schemas.microsoft.com/office/drawing/2014/main" id="{9235E2F6-46CD-D2ED-AA6F-48376976C466}"/>
              </a:ext>
            </a:extLst>
          </p:cNvPr>
          <p:cNvSpPr/>
          <p:nvPr/>
        </p:nvSpPr>
        <p:spPr>
          <a:xfrm>
            <a:off x="221152" y="1723445"/>
            <a:ext cx="7851464" cy="1622544"/>
          </a:xfrm>
          <a:prstGeom prst="horizontalScroll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solidFill>
                  <a:srgbClr val="0D0D0D"/>
                </a:solidFill>
                <a:latin typeface="Söhne"/>
              </a:rPr>
              <a:t>圈子：</a:t>
            </a:r>
            <a:r>
              <a:rPr lang="zh-CN" altLang="en-US" sz="2000" spc="300" dirty="0">
                <a:solidFill>
                  <a:srgbClr val="0D0D0D"/>
                </a:solidFill>
                <a:latin typeface="Söhne"/>
              </a:rPr>
              <a:t>每种</a:t>
            </a:r>
            <a:r>
              <a:rPr lang="en-US" altLang="zh-CN" sz="2000" spc="300" dirty="0">
                <a:solidFill>
                  <a:srgbClr val="0D0D0D"/>
                </a:solidFill>
                <a:latin typeface="Söhne"/>
              </a:rPr>
              <a:t>MBTI</a:t>
            </a:r>
            <a:r>
              <a:rPr lang="zh-CN" altLang="en-US" sz="2000" spc="300" dirty="0">
                <a:solidFill>
                  <a:srgbClr val="0D0D0D"/>
                </a:solidFill>
                <a:latin typeface="Söhne"/>
              </a:rPr>
              <a:t>类型都有专属的圈子，用户可以在相应的圈子内交流、发帖，增加了社群感和归属感。</a:t>
            </a:r>
            <a:endParaRPr lang="en-US" altLang="zh-CN" sz="2000" spc="300" dirty="0">
              <a:solidFill>
                <a:srgbClr val="0D0D0D"/>
              </a:solidFill>
              <a:latin typeface="Söhne"/>
            </a:endParaRPr>
          </a:p>
          <a:p>
            <a:pPr algn="ctr"/>
            <a:endParaRPr lang="zh-CN" altLang="en-US" dirty="0"/>
          </a:p>
        </p:txBody>
      </p:sp>
      <p:sp>
        <p:nvSpPr>
          <p:cNvPr id="13" name="卷形: 水平 12">
            <a:extLst>
              <a:ext uri="{FF2B5EF4-FFF2-40B4-BE49-F238E27FC236}">
                <a16:creationId xmlns:a16="http://schemas.microsoft.com/office/drawing/2014/main" id="{AC8D723C-B90A-5E64-A04F-1E791FAC4EAF}"/>
              </a:ext>
            </a:extLst>
          </p:cNvPr>
          <p:cNvSpPr/>
          <p:nvPr/>
        </p:nvSpPr>
        <p:spPr>
          <a:xfrm>
            <a:off x="468659" y="4779679"/>
            <a:ext cx="7851464" cy="1622544"/>
          </a:xfrm>
          <a:prstGeom prst="horizontalScroll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solidFill>
                  <a:srgbClr val="0D0D0D"/>
                </a:solidFill>
                <a:latin typeface="Söhne"/>
              </a:rPr>
              <a:t>测试：</a:t>
            </a:r>
            <a:r>
              <a:rPr lang="zh-CN" altLang="en-US" sz="2000" spc="300" dirty="0">
                <a:solidFill>
                  <a:srgbClr val="0D0D0D"/>
                </a:solidFill>
                <a:latin typeface="Söhne"/>
              </a:rPr>
              <a:t>内置了免费的</a:t>
            </a:r>
            <a:r>
              <a:rPr lang="en-US" altLang="zh-CN" sz="2000" spc="300" dirty="0">
                <a:solidFill>
                  <a:srgbClr val="0D0D0D"/>
                </a:solidFill>
                <a:latin typeface="Söhne"/>
              </a:rPr>
              <a:t>MBTI</a:t>
            </a:r>
            <a:r>
              <a:rPr lang="zh-CN" altLang="en-US" sz="2000" spc="300" dirty="0">
                <a:solidFill>
                  <a:srgbClr val="0D0D0D"/>
                </a:solidFill>
                <a:latin typeface="Söhne"/>
              </a:rPr>
              <a:t>测试，用户可以通过简单的测试了解自己的</a:t>
            </a:r>
            <a:r>
              <a:rPr lang="en-US" altLang="zh-CN" sz="2000" spc="300" dirty="0">
                <a:solidFill>
                  <a:srgbClr val="0D0D0D"/>
                </a:solidFill>
                <a:latin typeface="Söhne"/>
              </a:rPr>
              <a:t>MBTI</a:t>
            </a:r>
            <a:r>
              <a:rPr lang="zh-CN" altLang="en-US" sz="2000" spc="300" dirty="0">
                <a:solidFill>
                  <a:srgbClr val="0D0D0D"/>
                </a:solidFill>
                <a:latin typeface="Söhne"/>
              </a:rPr>
              <a:t>类型，为交友提供更多参考。</a:t>
            </a:r>
            <a:endParaRPr lang="en-US" altLang="zh-CN" sz="2000" spc="300" dirty="0">
              <a:solidFill>
                <a:srgbClr val="0D0D0D"/>
              </a:solidFill>
              <a:latin typeface="Söhne"/>
            </a:endParaRPr>
          </a:p>
          <a:p>
            <a:pPr algn="ctr"/>
            <a:endParaRPr lang="zh-CN" altLang="en-US" sz="2400" spc="300" dirty="0">
              <a:solidFill>
                <a:srgbClr val="0D0D0D"/>
              </a:solidFill>
              <a:latin typeface="Söhne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9129F57-770A-86CD-BE81-AA9F068D43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软件优势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95671C-E5C0-5EA2-F97F-30CEE88403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sz="1800" dirty="0"/>
              <a:t>平台优势：</a:t>
            </a:r>
            <a:r>
              <a:rPr lang="zh-CN" altLang="en-US" sz="1800" b="0" dirty="0">
                <a:solidFill>
                  <a:srgbClr val="0D0D0D"/>
                </a:solidFill>
                <a:latin typeface="Söhne"/>
              </a:rPr>
              <a:t>软件以微信小程序为载体，方便用户直接在微信内使用，无需额外下载其他应用，降低了使用门槛。</a:t>
            </a:r>
            <a:endParaRPr lang="en-US" altLang="zh-CN" sz="1800" b="0" dirty="0">
              <a:solidFill>
                <a:srgbClr val="0D0D0D"/>
              </a:solidFill>
              <a:latin typeface="Söhne"/>
            </a:endParaRPr>
          </a:p>
          <a:p>
            <a:pPr marL="0" indent="0">
              <a:buNone/>
            </a:pPr>
            <a:endParaRPr lang="en-US" altLang="zh-CN" sz="1800" dirty="0"/>
          </a:p>
          <a:p>
            <a:r>
              <a:rPr lang="zh-CN" altLang="en-US" sz="1800" dirty="0"/>
              <a:t>个性化用户体验：</a:t>
            </a:r>
            <a:r>
              <a:rPr lang="zh-CN" altLang="en-US" sz="1800" b="0" dirty="0">
                <a:solidFill>
                  <a:srgbClr val="0D0D0D"/>
                </a:solidFill>
                <a:latin typeface="Söhne"/>
              </a:rPr>
              <a:t>用户可以加入特定的圈子，并通过筛选器“定制”想要的好友类型。交友更加符合个人喜好和需求。</a:t>
            </a:r>
            <a:endParaRPr lang="en-US" altLang="zh-CN" sz="1800" b="0" dirty="0">
              <a:solidFill>
                <a:srgbClr val="0D0D0D"/>
              </a:solidFill>
              <a:latin typeface="Söhne"/>
            </a:endParaRPr>
          </a:p>
          <a:p>
            <a:endParaRPr lang="en-US" altLang="zh-CN" sz="1800" dirty="0"/>
          </a:p>
          <a:p>
            <a:r>
              <a:rPr lang="zh-CN" altLang="en-US" sz="1800" dirty="0"/>
              <a:t>趣味性：</a:t>
            </a:r>
            <a:r>
              <a:rPr lang="zh-CN" altLang="en-US" sz="1800" b="0" dirty="0">
                <a:solidFill>
                  <a:srgbClr val="0D0D0D"/>
                </a:solidFill>
                <a:latin typeface="Söhne"/>
              </a:rPr>
              <a:t>该小程序以</a:t>
            </a:r>
            <a:r>
              <a:rPr lang="en-US" altLang="zh-CN" sz="1800" b="0" dirty="0">
                <a:solidFill>
                  <a:srgbClr val="0D0D0D"/>
                </a:solidFill>
                <a:latin typeface="Söhne"/>
              </a:rPr>
              <a:t>MBTI</a:t>
            </a:r>
            <a:r>
              <a:rPr lang="zh-CN" altLang="en-US" sz="1800" b="0" dirty="0">
                <a:solidFill>
                  <a:srgbClr val="0D0D0D"/>
                </a:solidFill>
                <a:latin typeface="Söhne"/>
              </a:rPr>
              <a:t>作为社交的核心，</a:t>
            </a:r>
            <a:r>
              <a:rPr lang="en-US" altLang="zh-CN" sz="1800" b="0" dirty="0">
                <a:solidFill>
                  <a:srgbClr val="0D0D0D"/>
                </a:solidFill>
                <a:latin typeface="Söhne"/>
              </a:rPr>
              <a:t>MBTI</a:t>
            </a:r>
            <a:r>
              <a:rPr lang="zh-CN" altLang="en-US" sz="1800" b="0" dirty="0">
                <a:solidFill>
                  <a:srgbClr val="0D0D0D"/>
                </a:solidFill>
                <a:latin typeface="Söhne"/>
              </a:rPr>
              <a:t>的风靡，赋予了软件使用上的乐趣性。</a:t>
            </a:r>
            <a:endParaRPr lang="en-US" altLang="zh-CN" sz="1800" b="0" dirty="0">
              <a:solidFill>
                <a:srgbClr val="0D0D0D"/>
              </a:solidFill>
              <a:latin typeface="Söhne"/>
            </a:endParaRPr>
          </a:p>
          <a:p>
            <a:endParaRPr lang="en-US" altLang="zh-CN" sz="1800" b="0" dirty="0">
              <a:solidFill>
                <a:srgbClr val="0D0D0D"/>
              </a:solidFill>
              <a:latin typeface="Söhne"/>
            </a:endParaRPr>
          </a:p>
          <a:p>
            <a:r>
              <a:rPr lang="zh-CN" altLang="en-US" sz="1800" dirty="0">
                <a:solidFill>
                  <a:srgbClr val="0D0D0D"/>
                </a:solidFill>
                <a:latin typeface="Söhne"/>
              </a:rPr>
              <a:t>营销模式：</a:t>
            </a:r>
            <a:r>
              <a:rPr lang="zh-CN" altLang="en-US" sz="1800" b="0" dirty="0">
                <a:solidFill>
                  <a:srgbClr val="0D0D0D"/>
                </a:solidFill>
                <a:latin typeface="Söhne"/>
              </a:rPr>
              <a:t>若该小程序有一定流量，可以考虑重新制作</a:t>
            </a:r>
            <a:r>
              <a:rPr lang="en-US" altLang="zh-CN" sz="1800" b="0" dirty="0">
                <a:solidFill>
                  <a:srgbClr val="0D0D0D"/>
                </a:solidFill>
                <a:latin typeface="Söhne"/>
              </a:rPr>
              <a:t>app</a:t>
            </a:r>
            <a:r>
              <a:rPr lang="zh-CN" altLang="en-US" sz="1800" b="0">
                <a:solidFill>
                  <a:srgbClr val="0D0D0D"/>
                </a:solidFill>
                <a:latin typeface="Söhne"/>
              </a:rPr>
              <a:t>，并可以在匹配模块加入付费匹配等等，进而盈利。</a:t>
            </a:r>
            <a:endParaRPr lang="en-US" altLang="zh-CN" sz="1800" b="0" dirty="0">
              <a:solidFill>
                <a:srgbClr val="0D0D0D"/>
              </a:solidFill>
              <a:latin typeface="Söhne"/>
            </a:endParaRP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1CF9B07-1CF8-C486-32E2-F29C99BEAA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61743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zh-CN" altLang="en-US" sz="4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《迭代评估报告》概要情况</a:t>
            </a:r>
            <a:endParaRPr lang="zh-CN" altLang="en-US" sz="400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15</a:t>
            </a:fld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>
            <a:off x="1155223" y="1859603"/>
            <a:ext cx="1166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: 圆顶角 7"/>
          <p:cNvSpPr/>
          <p:nvPr/>
        </p:nvSpPr>
        <p:spPr>
          <a:xfrm flipV="1">
            <a:off x="820985" y="2801162"/>
            <a:ext cx="48019" cy="845952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Object 602"/>
          <p:cNvSpPr txBox="1"/>
          <p:nvPr/>
        </p:nvSpPr>
        <p:spPr>
          <a:xfrm>
            <a:off x="342900" y="862931"/>
            <a:ext cx="3408525" cy="2107268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13100" b="1" i="0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0</a:t>
            </a:r>
            <a:r>
              <a:rPr lang="en-US" altLang="zh-CN" sz="13100" b="1" i="0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3</a:t>
            </a:r>
            <a:endParaRPr lang="zh-CN" altLang="en-US" sz="1000" b="1" dirty="0">
              <a:latin typeface="+mj-ea"/>
              <a:ea typeface="+mj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任务完成情况</a:t>
            </a:r>
            <a:endParaRPr lang="en-US" altLang="zh-CN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矩形: 圆角 8"/>
          <p:cNvSpPr/>
          <p:nvPr/>
        </p:nvSpPr>
        <p:spPr>
          <a:xfrm>
            <a:off x="673100" y="1244600"/>
            <a:ext cx="10896600" cy="5054600"/>
          </a:xfrm>
          <a:prstGeom prst="roundRect">
            <a:avLst>
              <a:gd name="adj" fmla="val 4993"/>
            </a:avLst>
          </a:prstGeom>
          <a:solidFill>
            <a:sysClr val="window" lastClr="FFFFFF"/>
          </a:solidFill>
          <a:ln w="635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277989" y="2519093"/>
            <a:ext cx="9800581" cy="24295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lnSpc>
                <a:spcPts val="2300"/>
              </a:lnSpc>
              <a:buFont typeface="+mj-lt"/>
              <a:buAutoNum type="arabicPeriod"/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采用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A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xure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设计了所有界面的原型图（仅绘制了线框图，并未打算进行绘制高保真原型图）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342900" lvl="0" indent="-342900" algn="just">
              <a:lnSpc>
                <a:spcPts val="2300"/>
              </a:lnSpc>
              <a:buFont typeface="+mj-lt"/>
              <a:buAutoNum type="arabicPeriod"/>
            </a:pP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342900" lvl="0" indent="-342900" algn="just">
              <a:lnSpc>
                <a:spcPts val="2300"/>
              </a:lnSpc>
              <a:buFont typeface="+mj-lt"/>
              <a:buAutoNum type="arabicPeriod"/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使用微信小程序开发者工具，根据设计的原型图，完成了大部分界面的代码，包括广场界面（搜索结果界面未完成）、交友界面、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MBTI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界面（完成了索引、测试，但是结果和圈子界面未完成）、消息界面（索引界面仍需改进）、我的界面（浏览其他人主页的界面未完成）。这些前端的交互并未实现。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342900" lvl="0" indent="-342900" algn="just">
              <a:lnSpc>
                <a:spcPts val="2300"/>
              </a:lnSpc>
              <a:buFont typeface="+mj-lt"/>
              <a:buAutoNum type="arabicPeriod"/>
            </a:pPr>
            <a:endParaRPr lang="en-US" altLang="zh-CN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342900" lvl="0" indent="-342900" algn="just">
              <a:lnSpc>
                <a:spcPts val="2300"/>
              </a:lnSpc>
              <a:buFont typeface="+mj-lt"/>
              <a:buAutoNum type="arabicPeriod"/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完成了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Vision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文档、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use-case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图。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277990" y="2329812"/>
            <a:ext cx="415761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评审</a:t>
            </a:r>
            <a:r>
              <a:rPr lang="en-US" altLang="zh-CN" dirty="0"/>
              <a:t>/</a:t>
            </a:r>
            <a:r>
              <a:rPr lang="zh-CN" altLang="en-US" dirty="0"/>
              <a:t>测试的结果</a:t>
            </a:r>
            <a:endParaRPr lang="en-US" altLang="zh-CN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673100" y="1244600"/>
            <a:ext cx="10896600" cy="5054600"/>
          </a:xfrm>
          <a:prstGeom prst="roundRect">
            <a:avLst>
              <a:gd name="adj" fmla="val 4993"/>
            </a:avLst>
          </a:prstGeom>
          <a:solidFill>
            <a:sysClr val="window" lastClr="FFFFFF"/>
          </a:solidFill>
          <a:ln w="635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277989" y="2519093"/>
            <a:ext cx="9800581" cy="1543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lnSpc>
                <a:spcPts val="2300"/>
              </a:lnSpc>
              <a:buFont typeface="+mj-lt"/>
              <a:buAutoNum type="arabicPeriod"/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在微信小程序上可以实时测试前端的渲染效果，因此在界面的测试上，符合预期。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具体界面效果已展示。</a:t>
            </a:r>
            <a:endParaRPr lang="en-US" altLang="zh-CN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342900" lvl="0" indent="-342900" algn="just">
              <a:lnSpc>
                <a:spcPts val="2300"/>
              </a:lnSpc>
              <a:buFont typeface="+mj-lt"/>
              <a:buAutoNum type="arabicPeriod"/>
            </a:pPr>
            <a:endParaRPr lang="en-US" altLang="zh-CN" kern="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ts val="2300"/>
              </a:lnSpc>
              <a:buFont typeface="+mj-lt"/>
              <a:buAutoNum type="arabicPeriod"/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每个人都在更新了前端代码后，阅览效果，并提出了相关的意见。并在前几日进行了一次小组讨论，汇总了每个人的意见。然后负责前端的同学，根据意见重新修改了前端代码。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277990" y="2329812"/>
            <a:ext cx="415761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66344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问题、变更和返工</a:t>
            </a:r>
            <a:endParaRPr lang="en-US" altLang="zh-CN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673100" y="1244600"/>
            <a:ext cx="10896600" cy="5054600"/>
          </a:xfrm>
          <a:prstGeom prst="roundRect">
            <a:avLst>
              <a:gd name="adj" fmla="val 4993"/>
            </a:avLst>
          </a:prstGeom>
          <a:solidFill>
            <a:sysClr val="window" lastClr="FFFFFF"/>
          </a:solidFill>
          <a:ln w="635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277989" y="2519093"/>
            <a:ext cx="9800581" cy="953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ts val="23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本次迭代的成果与第一次迭代的要求相吻合，但是页面质量并没有预想中的高。主要原因是前端设计同学的前端审美各不一致，导致整体风格并不统一，因此在后续的迭代中，有时间的前提下，需要不断更新前端的样式，以达到最吸引潜在用户的效果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277990" y="2329812"/>
            <a:ext cx="415761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5089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经验和教训</a:t>
            </a:r>
            <a:endParaRPr lang="en-US" altLang="zh-CN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673100" y="1244600"/>
            <a:ext cx="10896600" cy="5054600"/>
          </a:xfrm>
          <a:prstGeom prst="roundRect">
            <a:avLst>
              <a:gd name="adj" fmla="val 4993"/>
            </a:avLst>
          </a:prstGeom>
          <a:solidFill>
            <a:sysClr val="window" lastClr="FFFFFF"/>
          </a:solidFill>
          <a:ln w="635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277989" y="2519093"/>
            <a:ext cx="9800581" cy="953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ts val="23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设计原型图的时候仍是需要非常精细的绘制，才能写出更符合视图要求的前端代码，本次</a:t>
            </a:r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axure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原型图绘制并未绘制出高保真的原型图。主要原因是大家对于</a:t>
            </a:r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axure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的使用仅止步于了解和会用一些功能，并未深入掌握，也没有足够的使用练习。先设计好，再写代码，这点很重要。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277990" y="2329812"/>
            <a:ext cx="415761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0604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07"/>
          <p:cNvSpPr txBox="1"/>
          <p:nvPr>
            <p:custDataLst>
              <p:tags r:id="rId1"/>
            </p:custDataLst>
          </p:nvPr>
        </p:nvSpPr>
        <p:spPr>
          <a:xfrm>
            <a:off x="4976346" y="2587546"/>
            <a:ext cx="5463589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defTabSz="457200"/>
            <a:r>
              <a:rPr lang="en-US" altLang="zh-CN" sz="3000" spc="300" dirty="0">
                <a:solidFill>
                  <a:srgbClr val="E0CFB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r>
              <a:rPr lang="en-US" altLang="zh-CN" sz="3000" spc="3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000" spc="3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软件价值特性及优点</a:t>
            </a:r>
          </a:p>
        </p:txBody>
      </p:sp>
      <p:sp>
        <p:nvSpPr>
          <p:cNvPr id="7" name="Object 209"/>
          <p:cNvSpPr txBox="1"/>
          <p:nvPr>
            <p:custDataLst>
              <p:tags r:id="rId2"/>
            </p:custDataLst>
          </p:nvPr>
        </p:nvSpPr>
        <p:spPr>
          <a:xfrm>
            <a:off x="4944595" y="949491"/>
            <a:ext cx="5469940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defTabSz="457200"/>
            <a:r>
              <a:rPr lang="en-US" altLang="zh-CN" sz="3000" spc="300" dirty="0">
                <a:solidFill>
                  <a:srgbClr val="E0CFB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r>
              <a:rPr lang="en-US" altLang="zh-CN" sz="3000" spc="3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000" spc="3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界面原型</a:t>
            </a:r>
            <a:r>
              <a:rPr lang="zh-CN" altLang="en-US" sz="3000" spc="3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演示</a:t>
            </a:r>
            <a:endParaRPr lang="zh-CN" altLang="en-US" sz="3000" spc="3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Object 205"/>
          <p:cNvSpPr txBox="1"/>
          <p:nvPr>
            <p:custDataLst>
              <p:tags r:id="rId3"/>
            </p:custDataLst>
          </p:nvPr>
        </p:nvSpPr>
        <p:spPr>
          <a:xfrm>
            <a:off x="4976495" y="4225290"/>
            <a:ext cx="6297295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defTabSz="457200"/>
            <a:r>
              <a:rPr lang="en-US" altLang="zh-CN" sz="3000" spc="300" dirty="0">
                <a:solidFill>
                  <a:srgbClr val="E0CFB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r>
              <a:rPr lang="en-US" altLang="zh-CN" sz="3000" spc="3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000" spc="3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《迭代评估报告》概要情况</a:t>
            </a:r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595160" y="2667000"/>
            <a:ext cx="7054894" cy="1066800"/>
          </a:xfrm>
        </p:spPr>
        <p:txBody>
          <a:bodyPr/>
          <a:lstStyle/>
          <a:p>
            <a:pPr algn="ctr"/>
            <a:r>
              <a:rPr lang="zh-CN" altLang="en-US" sz="6600" dirty="0"/>
              <a:t>感谢您的关注</a:t>
            </a:r>
            <a:endParaRPr lang="en-US" altLang="zh-CN" sz="6600" dirty="0"/>
          </a:p>
          <a:p>
            <a:pPr algn="ctr"/>
            <a:r>
              <a:rPr lang="en-US" altLang="zh-CN" sz="3600" b="0" dirty="0"/>
              <a:t>THANK YOU</a:t>
            </a:r>
            <a:endParaRPr lang="zh-CN" altLang="en-US" sz="3600" b="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zh-CN" altLang="en-US" sz="4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界面原型演示</a:t>
            </a:r>
            <a:endParaRPr lang="zh-CN" altLang="en-US" sz="400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3</a:t>
            </a:fld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>
            <a:off x="1155223" y="1859603"/>
            <a:ext cx="1166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: 圆顶角 7"/>
          <p:cNvSpPr/>
          <p:nvPr/>
        </p:nvSpPr>
        <p:spPr>
          <a:xfrm flipV="1">
            <a:off x="820985" y="2801162"/>
            <a:ext cx="48019" cy="845952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Object 602"/>
          <p:cNvSpPr txBox="1"/>
          <p:nvPr/>
        </p:nvSpPr>
        <p:spPr>
          <a:xfrm>
            <a:off x="342900" y="862931"/>
            <a:ext cx="3408525" cy="2107268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13100" b="1" i="0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0</a:t>
            </a:r>
            <a:r>
              <a:rPr lang="en-US" altLang="zh-CN" sz="13100" b="1" i="0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1</a:t>
            </a:r>
            <a:endParaRPr lang="zh-CN" altLang="en-US" sz="1000" b="1" dirty="0"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dirty="0"/>
              <a:t>主要界面介绍</a:t>
            </a:r>
            <a:r>
              <a:rPr lang="en-US" altLang="zh-CN" dirty="0"/>
              <a:t>——</a:t>
            </a:r>
            <a:r>
              <a:rPr lang="zh-CN" altLang="en-US" dirty="0"/>
              <a:t>广场</a:t>
            </a:r>
          </a:p>
        </p:txBody>
      </p:sp>
      <p:sp>
        <p:nvSpPr>
          <p:cNvPr id="9" name="矩形: 圆角 8"/>
          <p:cNvSpPr/>
          <p:nvPr/>
        </p:nvSpPr>
        <p:spPr>
          <a:xfrm>
            <a:off x="673100" y="1244600"/>
            <a:ext cx="10896600" cy="5054600"/>
          </a:xfrm>
          <a:prstGeom prst="roundRect">
            <a:avLst>
              <a:gd name="adj" fmla="val 4993"/>
            </a:avLst>
          </a:prstGeom>
          <a:solidFill>
            <a:sysClr val="window" lastClr="FFFFFF"/>
          </a:solidFill>
          <a:ln w="635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4</a:t>
            </a:fld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585" y="1443990"/>
            <a:ext cx="2566670" cy="445960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0305" y="1443990"/>
            <a:ext cx="2562860" cy="44596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dirty="0"/>
              <a:t>主要界面介绍</a:t>
            </a:r>
            <a:r>
              <a:rPr lang="en-US" altLang="zh-CN" dirty="0"/>
              <a:t>——</a:t>
            </a:r>
            <a:r>
              <a:rPr lang="zh-CN" altLang="en-US" dirty="0"/>
              <a:t>广场</a:t>
            </a:r>
          </a:p>
        </p:txBody>
      </p:sp>
      <p:sp>
        <p:nvSpPr>
          <p:cNvPr id="9" name="矩形: 圆角 8"/>
          <p:cNvSpPr/>
          <p:nvPr/>
        </p:nvSpPr>
        <p:spPr>
          <a:xfrm>
            <a:off x="673100" y="1244600"/>
            <a:ext cx="10896600" cy="5054600"/>
          </a:xfrm>
          <a:prstGeom prst="roundRect">
            <a:avLst>
              <a:gd name="adj" fmla="val 4993"/>
            </a:avLst>
          </a:prstGeom>
          <a:solidFill>
            <a:sysClr val="window" lastClr="FFFFFF"/>
          </a:solidFill>
          <a:ln w="635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5</a:t>
            </a:fld>
            <a:endParaRPr lang="zh-CN" altLang="en-US"/>
          </a:p>
        </p:txBody>
      </p:sp>
      <p:pic>
        <p:nvPicPr>
          <p:cNvPr id="7" name="图片 6" descr="pos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8405" y="1506220"/>
            <a:ext cx="2595880" cy="4617085"/>
          </a:xfrm>
          <a:prstGeom prst="rect">
            <a:avLst/>
          </a:prstGeom>
        </p:spPr>
      </p:pic>
      <p:pic>
        <p:nvPicPr>
          <p:cNvPr id="10" name="图片 9" descr="search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1260" y="1710690"/>
            <a:ext cx="3571875" cy="3886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dirty="0"/>
              <a:t>主要界面介绍</a:t>
            </a:r>
            <a:r>
              <a:rPr lang="en-US" altLang="zh-CN" dirty="0"/>
              <a:t>——</a:t>
            </a:r>
            <a:r>
              <a:rPr lang="zh-CN" altLang="en-US" dirty="0"/>
              <a:t>交友</a:t>
            </a:r>
          </a:p>
        </p:txBody>
      </p:sp>
      <p:sp>
        <p:nvSpPr>
          <p:cNvPr id="9" name="矩形: 圆角 8"/>
          <p:cNvSpPr/>
          <p:nvPr/>
        </p:nvSpPr>
        <p:spPr>
          <a:xfrm>
            <a:off x="673100" y="1244600"/>
            <a:ext cx="10896600" cy="5054600"/>
          </a:xfrm>
          <a:prstGeom prst="roundRect">
            <a:avLst>
              <a:gd name="adj" fmla="val 4993"/>
            </a:avLst>
          </a:prstGeom>
          <a:solidFill>
            <a:sysClr val="window" lastClr="FFFFFF"/>
          </a:solidFill>
          <a:ln w="635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6</a:t>
            </a:fld>
            <a:endParaRPr lang="zh-CN" altLang="en-US"/>
          </a:p>
        </p:txBody>
      </p:sp>
      <p:pic>
        <p:nvPicPr>
          <p:cNvPr id="2" name="图片 1" descr="frien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4780" y="1491615"/>
            <a:ext cx="2564130" cy="4560570"/>
          </a:xfrm>
          <a:prstGeom prst="rect">
            <a:avLst/>
          </a:prstGeom>
        </p:spPr>
      </p:pic>
      <p:pic>
        <p:nvPicPr>
          <p:cNvPr id="3" name="图片 2" descr="friend-fail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1235" y="2077720"/>
            <a:ext cx="2849245" cy="3388995"/>
          </a:xfrm>
          <a:prstGeom prst="rect">
            <a:avLst/>
          </a:prstGeom>
        </p:spPr>
      </p:pic>
      <p:pic>
        <p:nvPicPr>
          <p:cNvPr id="4" name="图片 3" descr="friend-succes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2805" y="1625600"/>
            <a:ext cx="2906395" cy="42938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dirty="0"/>
              <a:t>主要界面介绍</a:t>
            </a:r>
            <a:r>
              <a:rPr lang="en-US" altLang="zh-CN" dirty="0"/>
              <a:t>——MBTI</a:t>
            </a:r>
          </a:p>
        </p:txBody>
      </p:sp>
      <p:sp>
        <p:nvSpPr>
          <p:cNvPr id="9" name="矩形: 圆角 8"/>
          <p:cNvSpPr/>
          <p:nvPr/>
        </p:nvSpPr>
        <p:spPr>
          <a:xfrm>
            <a:off x="673100" y="1244600"/>
            <a:ext cx="10896600" cy="5054600"/>
          </a:xfrm>
          <a:prstGeom prst="roundRect">
            <a:avLst>
              <a:gd name="adj" fmla="val 4993"/>
            </a:avLst>
          </a:prstGeom>
          <a:solidFill>
            <a:sysClr val="window" lastClr="FFFFFF"/>
          </a:solidFill>
          <a:ln w="635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7</a:t>
            </a:fld>
            <a:endParaRPr lang="zh-CN" altLang="en-US"/>
          </a:p>
        </p:txBody>
      </p:sp>
      <p:pic>
        <p:nvPicPr>
          <p:cNvPr id="2" name="图片 1" descr="mbti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775" y="1470660"/>
            <a:ext cx="2656840" cy="4725670"/>
          </a:xfrm>
          <a:prstGeom prst="rect">
            <a:avLst/>
          </a:prstGeom>
        </p:spPr>
      </p:pic>
      <p:pic>
        <p:nvPicPr>
          <p:cNvPr id="3" name="图片 2" descr="mbti-circl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8825" y="1470660"/>
            <a:ext cx="2922905" cy="47002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dirty="0"/>
              <a:t>主要界面介绍</a:t>
            </a:r>
            <a:r>
              <a:rPr lang="en-US" altLang="zh-CN" dirty="0"/>
              <a:t>——MBTI</a:t>
            </a:r>
          </a:p>
        </p:txBody>
      </p:sp>
      <p:sp>
        <p:nvSpPr>
          <p:cNvPr id="9" name="矩形: 圆角 8"/>
          <p:cNvSpPr/>
          <p:nvPr/>
        </p:nvSpPr>
        <p:spPr>
          <a:xfrm>
            <a:off x="673100" y="1244600"/>
            <a:ext cx="10896600" cy="5054600"/>
          </a:xfrm>
          <a:prstGeom prst="roundRect">
            <a:avLst>
              <a:gd name="adj" fmla="val 4993"/>
            </a:avLst>
          </a:prstGeom>
          <a:solidFill>
            <a:sysClr val="window" lastClr="FFFFFF"/>
          </a:solidFill>
          <a:ln w="635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8</a:t>
            </a:fld>
            <a:endParaRPr lang="zh-CN" altLang="en-US"/>
          </a:p>
        </p:txBody>
      </p:sp>
      <p:pic>
        <p:nvPicPr>
          <p:cNvPr id="4" name="图片 3" descr="mbti-tes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8030" y="1297305"/>
            <a:ext cx="2786380" cy="4829810"/>
          </a:xfrm>
          <a:prstGeom prst="rect">
            <a:avLst/>
          </a:prstGeom>
        </p:spPr>
      </p:pic>
      <p:pic>
        <p:nvPicPr>
          <p:cNvPr id="7" name="图片 6" descr="mbti-intro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025" y="1417320"/>
            <a:ext cx="2953385" cy="4709795"/>
          </a:xfrm>
          <a:prstGeom prst="rect">
            <a:avLst/>
          </a:prstGeom>
        </p:spPr>
      </p:pic>
      <p:pic>
        <p:nvPicPr>
          <p:cNvPr id="8" name="图片 7" descr="mbti-result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4200" y="1491615"/>
            <a:ext cx="2874645" cy="45618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dirty="0"/>
              <a:t>主要界面介绍</a:t>
            </a:r>
            <a:r>
              <a:rPr lang="en-US" altLang="zh-CN" dirty="0"/>
              <a:t>——</a:t>
            </a:r>
            <a:r>
              <a:rPr lang="zh-CN" altLang="en-US" dirty="0"/>
              <a:t>消息</a:t>
            </a:r>
          </a:p>
        </p:txBody>
      </p:sp>
      <p:sp>
        <p:nvSpPr>
          <p:cNvPr id="9" name="矩形: 圆角 8"/>
          <p:cNvSpPr/>
          <p:nvPr/>
        </p:nvSpPr>
        <p:spPr>
          <a:xfrm>
            <a:off x="673100" y="1244600"/>
            <a:ext cx="10896600" cy="5054600"/>
          </a:xfrm>
          <a:prstGeom prst="roundRect">
            <a:avLst>
              <a:gd name="adj" fmla="val 4993"/>
            </a:avLst>
          </a:prstGeom>
          <a:solidFill>
            <a:sysClr val="window" lastClr="FFFFFF"/>
          </a:solidFill>
          <a:ln w="635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9</a:t>
            </a:fld>
            <a:endParaRPr lang="zh-CN" altLang="en-US"/>
          </a:p>
        </p:txBody>
      </p:sp>
      <p:pic>
        <p:nvPicPr>
          <p:cNvPr id="2" name="图片 1" descr="mess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4460" y="1405255"/>
            <a:ext cx="2712720" cy="4825365"/>
          </a:xfrm>
          <a:prstGeom prst="rect">
            <a:avLst/>
          </a:prstGeom>
        </p:spPr>
      </p:pic>
      <p:pic>
        <p:nvPicPr>
          <p:cNvPr id="3" name="图片 2" descr="message-chat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2895" y="1499235"/>
            <a:ext cx="2626360" cy="46374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  <p:tag name="KSO_WPP_MARK_KEY" val="9c9060ef-98f2-40da-9129-796a1df2f7fc"/>
  <p:tag name="COMMONDATA" val="eyJoZGlkIjoiNGY1NDRiY2VjNjhjZThjZGMwYWM4OTRmMjExMDU2ZDI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5500787401575,&quot;left&quot;:389.3381889763779,&quot;top&quot;:74.76307086614173,&quot;width&quot;:498.36181102362207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5500787401575,&quot;left&quot;:389.3381889763779,&quot;top&quot;:74.76307086614173,&quot;width&quot;:498.36181102362207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5500787401575,&quot;left&quot;:389.3381889763779,&quot;top&quot;:74.76307086614173,&quot;width&quot;:498.36181102362207}"/>
</p:tagLst>
</file>

<file path=ppt/theme/theme1.xml><?xml version="1.0" encoding="utf-8"?>
<a:theme xmlns:a="http://schemas.openxmlformats.org/drawingml/2006/main" name="赤霞朱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赤霞朱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赤霞朱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8_赤霞朱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9_赤霞朱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0_赤霞朱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11_赤霞朱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12_赤霞朱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3_赤霞朱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690</Words>
  <Application>Microsoft Office PowerPoint</Application>
  <PresentationFormat>宽屏</PresentationFormat>
  <Paragraphs>79</Paragraphs>
  <Slides>20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9</vt:i4>
      </vt:variant>
      <vt:variant>
        <vt:lpstr>幻灯片标题</vt:lpstr>
      </vt:variant>
      <vt:variant>
        <vt:i4>20</vt:i4>
      </vt:variant>
    </vt:vector>
  </HeadingPairs>
  <TitlesOfParts>
    <vt:vector size="35" baseType="lpstr">
      <vt:lpstr>Söhne</vt:lpstr>
      <vt:lpstr>等线</vt:lpstr>
      <vt:lpstr>微软雅黑</vt:lpstr>
      <vt:lpstr>Arial</vt:lpstr>
      <vt:lpstr>Times New Roman</vt:lpstr>
      <vt:lpstr>Wingdings</vt:lpstr>
      <vt:lpstr>赤霞朱主题​​</vt:lpstr>
      <vt:lpstr>1_赤霞朱主题​​</vt:lpstr>
      <vt:lpstr>2_赤霞朱主题​​</vt:lpstr>
      <vt:lpstr>8_赤霞朱主题​​</vt:lpstr>
      <vt:lpstr>9_赤霞朱主题​​</vt:lpstr>
      <vt:lpstr>10_赤霞朱主题​​</vt:lpstr>
      <vt:lpstr>11_赤霞朱主题​​</vt:lpstr>
      <vt:lpstr>12_赤霞朱主题​​</vt:lpstr>
      <vt:lpstr>13_赤霞朱主题​​</vt:lpstr>
      <vt:lpstr>IMeetE-基于MBTI的论坛及交友平台小程序 界面原型迭代评审</vt:lpstr>
      <vt:lpstr>PowerPoint 演示文稿</vt:lpstr>
      <vt:lpstr>界面原型演示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软件价值特性及优点</vt:lpstr>
      <vt:lpstr>PowerPoint 演示文稿</vt:lpstr>
      <vt:lpstr>PowerPoint 演示文稿</vt:lpstr>
      <vt:lpstr>《迭代评估报告》概要情况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徐臻</dc:creator>
  <cp:keywords>2021模板</cp:keywords>
  <cp:lastModifiedBy>培公 徐</cp:lastModifiedBy>
  <cp:revision>361</cp:revision>
  <dcterms:created xsi:type="dcterms:W3CDTF">2019-01-23T14:14:00Z</dcterms:created>
  <dcterms:modified xsi:type="dcterms:W3CDTF">2024-03-18T02:50:40Z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B59794E3B3EA4BFF81EA29BB996EAF6B</vt:lpwstr>
  </property>
  <property fmtid="{D5CDD505-2E9C-101B-9397-08002B2CF9AE}" pid="12" name="KSOProductBuildVer">
    <vt:lpwstr>2052-12.1.0.16388</vt:lpwstr>
  </property>
</Properties>
</file>

<file path=docProps/thumbnail.jpeg>
</file>